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7" r:id="rId2"/>
    <p:sldMasterId id="2147483693" r:id="rId3"/>
    <p:sldMasterId id="2147483708" r:id="rId4"/>
    <p:sldMasterId id="2147483723" r:id="rId5"/>
    <p:sldMasterId id="2147483742" r:id="rId6"/>
  </p:sldMasterIdLst>
  <p:sldIdLst>
    <p:sldId id="256" r:id="rId7"/>
    <p:sldId id="312" r:id="rId8"/>
    <p:sldId id="258" r:id="rId9"/>
    <p:sldId id="259" r:id="rId10"/>
    <p:sldId id="324" r:id="rId11"/>
    <p:sldId id="325" r:id="rId12"/>
    <p:sldId id="261" r:id="rId13"/>
    <p:sldId id="326" r:id="rId14"/>
    <p:sldId id="313" r:id="rId15"/>
    <p:sldId id="314" r:id="rId16"/>
    <p:sldId id="317" r:id="rId17"/>
    <p:sldId id="318" r:id="rId18"/>
    <p:sldId id="316" r:id="rId19"/>
    <p:sldId id="319" r:id="rId20"/>
    <p:sldId id="270" r:id="rId21"/>
    <p:sldId id="320" r:id="rId22"/>
    <p:sldId id="353" r:id="rId23"/>
    <p:sldId id="354" r:id="rId24"/>
    <p:sldId id="327" r:id="rId25"/>
    <p:sldId id="328" r:id="rId26"/>
    <p:sldId id="329" r:id="rId27"/>
    <p:sldId id="330" r:id="rId28"/>
    <p:sldId id="331" r:id="rId29"/>
    <p:sldId id="332" r:id="rId30"/>
    <p:sldId id="333" r:id="rId31"/>
    <p:sldId id="334" r:id="rId32"/>
    <p:sldId id="335" r:id="rId33"/>
    <p:sldId id="322" r:id="rId34"/>
    <p:sldId id="323" r:id="rId35"/>
    <p:sldId id="336" r:id="rId36"/>
    <p:sldId id="337" r:id="rId37"/>
    <p:sldId id="338" r:id="rId38"/>
    <p:sldId id="339" r:id="rId39"/>
    <p:sldId id="345" r:id="rId40"/>
    <p:sldId id="340" r:id="rId41"/>
    <p:sldId id="341" r:id="rId42"/>
    <p:sldId id="342" r:id="rId43"/>
    <p:sldId id="343" r:id="rId44"/>
    <p:sldId id="344" r:id="rId45"/>
    <p:sldId id="346" r:id="rId46"/>
    <p:sldId id="347" r:id="rId47"/>
    <p:sldId id="348" r:id="rId48"/>
    <p:sldId id="349" r:id="rId49"/>
    <p:sldId id="351" r:id="rId50"/>
    <p:sldId id="352" r:id="rId51"/>
  </p:sldIdLst>
  <p:sldSz cx="10080625" cy="7559675"/>
  <p:notesSz cx="7772400" cy="10058400"/>
  <p:defaultTextStyle>
    <a:defPPr>
      <a:defRPr lang="en-US"/>
    </a:defPPr>
    <a:lvl1pPr marL="0" algn="l" defTabSz="913766" rtl="0" eaLnBrk="1" latinLnBrk="0" hangingPunct="1">
      <a:defRPr sz="1900" kern="1200">
        <a:solidFill>
          <a:schemeClr val="tx1"/>
        </a:solidFill>
        <a:latin typeface="+mn-lt"/>
        <a:ea typeface="+mn-ea"/>
        <a:cs typeface="+mn-cs"/>
      </a:defRPr>
    </a:lvl1pPr>
    <a:lvl2pPr marL="456882" algn="l" defTabSz="913766" rtl="0" eaLnBrk="1" latinLnBrk="0" hangingPunct="1">
      <a:defRPr sz="1900" kern="1200">
        <a:solidFill>
          <a:schemeClr val="tx1"/>
        </a:solidFill>
        <a:latin typeface="+mn-lt"/>
        <a:ea typeface="+mn-ea"/>
        <a:cs typeface="+mn-cs"/>
      </a:defRPr>
    </a:lvl2pPr>
    <a:lvl3pPr marL="913766" algn="l" defTabSz="913766" rtl="0" eaLnBrk="1" latinLnBrk="0" hangingPunct="1">
      <a:defRPr sz="1900" kern="1200">
        <a:solidFill>
          <a:schemeClr val="tx1"/>
        </a:solidFill>
        <a:latin typeface="+mn-lt"/>
        <a:ea typeface="+mn-ea"/>
        <a:cs typeface="+mn-cs"/>
      </a:defRPr>
    </a:lvl3pPr>
    <a:lvl4pPr marL="1370646" algn="l" defTabSz="913766" rtl="0" eaLnBrk="1" latinLnBrk="0" hangingPunct="1">
      <a:defRPr sz="1900" kern="1200">
        <a:solidFill>
          <a:schemeClr val="tx1"/>
        </a:solidFill>
        <a:latin typeface="+mn-lt"/>
        <a:ea typeface="+mn-ea"/>
        <a:cs typeface="+mn-cs"/>
      </a:defRPr>
    </a:lvl4pPr>
    <a:lvl5pPr marL="1827525" algn="l" defTabSz="913766" rtl="0" eaLnBrk="1" latinLnBrk="0" hangingPunct="1">
      <a:defRPr sz="1900" kern="1200">
        <a:solidFill>
          <a:schemeClr val="tx1"/>
        </a:solidFill>
        <a:latin typeface="+mn-lt"/>
        <a:ea typeface="+mn-ea"/>
        <a:cs typeface="+mn-cs"/>
      </a:defRPr>
    </a:lvl5pPr>
    <a:lvl6pPr marL="2284414" algn="l" defTabSz="913766" rtl="0" eaLnBrk="1" latinLnBrk="0" hangingPunct="1">
      <a:defRPr sz="1900" kern="1200">
        <a:solidFill>
          <a:schemeClr val="tx1"/>
        </a:solidFill>
        <a:latin typeface="+mn-lt"/>
        <a:ea typeface="+mn-ea"/>
        <a:cs typeface="+mn-cs"/>
      </a:defRPr>
    </a:lvl6pPr>
    <a:lvl7pPr marL="2741293" algn="l" defTabSz="913766" rtl="0" eaLnBrk="1" latinLnBrk="0" hangingPunct="1">
      <a:defRPr sz="1900" kern="1200">
        <a:solidFill>
          <a:schemeClr val="tx1"/>
        </a:solidFill>
        <a:latin typeface="+mn-lt"/>
        <a:ea typeface="+mn-ea"/>
        <a:cs typeface="+mn-cs"/>
      </a:defRPr>
    </a:lvl7pPr>
    <a:lvl8pPr marL="3198179" algn="l" defTabSz="913766" rtl="0" eaLnBrk="1" latinLnBrk="0" hangingPunct="1">
      <a:defRPr sz="1900" kern="1200">
        <a:solidFill>
          <a:schemeClr val="tx1"/>
        </a:solidFill>
        <a:latin typeface="+mn-lt"/>
        <a:ea typeface="+mn-ea"/>
        <a:cs typeface="+mn-cs"/>
      </a:defRPr>
    </a:lvl8pPr>
    <a:lvl9pPr marL="3655059" algn="l" defTabSz="913766"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412" y="-696"/>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687EEA64-E6B4-422C-A0EA-801F8D49B3E8}" type="slidenum">
              <a:rPr lang="en-US"/>
              <a:pPr>
                <a:defRPr/>
              </a:pPr>
              <a:t>‹#›</a:t>
            </a:fld>
            <a:endParaRPr lang="en-US" dirty="0"/>
          </a:p>
        </p:txBody>
      </p:sp>
    </p:spTree>
    <p:extLst>
      <p:ext uri="{BB962C8B-B14F-4D97-AF65-F5344CB8AC3E}">
        <p14:creationId xmlns:p14="http://schemas.microsoft.com/office/powerpoint/2010/main" val="428614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252771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4068" indent="0">
              <a:buNone/>
              <a:defRPr sz="1500"/>
            </a:lvl2pPr>
            <a:lvl3pPr marL="1128134" indent="0">
              <a:buNone/>
              <a:defRPr sz="1200"/>
            </a:lvl3pPr>
            <a:lvl4pPr marL="1692200" indent="0">
              <a:buNone/>
              <a:defRPr sz="1100"/>
            </a:lvl4pPr>
            <a:lvl5pPr marL="2256269" indent="0">
              <a:buNone/>
              <a:defRPr sz="1100"/>
            </a:lvl5pPr>
            <a:lvl6pPr marL="2820338" indent="0">
              <a:buNone/>
              <a:defRPr sz="1100"/>
            </a:lvl6pPr>
            <a:lvl7pPr marL="3384404" indent="0">
              <a:buNone/>
              <a:defRPr sz="1100"/>
            </a:lvl7pPr>
            <a:lvl8pPr marL="3948468" indent="0">
              <a:buNone/>
              <a:defRPr sz="1100"/>
            </a:lvl8pPr>
            <a:lvl9pPr marL="4512537"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2592794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4068" indent="0">
              <a:buNone/>
              <a:defRPr sz="3500"/>
            </a:lvl2pPr>
            <a:lvl3pPr marL="1128134" indent="0">
              <a:buNone/>
              <a:defRPr sz="3000"/>
            </a:lvl3pPr>
            <a:lvl4pPr marL="1692200" indent="0">
              <a:buNone/>
              <a:defRPr sz="2500"/>
            </a:lvl4pPr>
            <a:lvl5pPr marL="2256269" indent="0">
              <a:buNone/>
              <a:defRPr sz="2500"/>
            </a:lvl5pPr>
            <a:lvl6pPr marL="2820338" indent="0">
              <a:buNone/>
              <a:defRPr sz="2500"/>
            </a:lvl6pPr>
            <a:lvl7pPr marL="3384404" indent="0">
              <a:buNone/>
              <a:defRPr sz="2500"/>
            </a:lvl7pPr>
            <a:lvl8pPr marL="3948468" indent="0">
              <a:buNone/>
              <a:defRPr sz="2500"/>
            </a:lvl8pPr>
            <a:lvl9pPr marL="4512537"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4068" indent="0">
              <a:buNone/>
              <a:defRPr sz="1500"/>
            </a:lvl2pPr>
            <a:lvl3pPr marL="1128134" indent="0">
              <a:buNone/>
              <a:defRPr sz="1200"/>
            </a:lvl3pPr>
            <a:lvl4pPr marL="1692200" indent="0">
              <a:buNone/>
              <a:defRPr sz="1100"/>
            </a:lvl4pPr>
            <a:lvl5pPr marL="2256269" indent="0">
              <a:buNone/>
              <a:defRPr sz="1100"/>
            </a:lvl5pPr>
            <a:lvl6pPr marL="2820338" indent="0">
              <a:buNone/>
              <a:defRPr sz="1100"/>
            </a:lvl6pPr>
            <a:lvl7pPr marL="3384404" indent="0">
              <a:buNone/>
              <a:defRPr sz="1100"/>
            </a:lvl7pPr>
            <a:lvl8pPr marL="3948468" indent="0">
              <a:buNone/>
              <a:defRPr sz="1100"/>
            </a:lvl8pPr>
            <a:lvl9pPr marL="4512537"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2507123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65886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1"/>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1"/>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594261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573AFE61-9D89-4691-BD7D-A0D4D00A2E77}" type="slidenum">
              <a:rPr lang="en-US"/>
              <a:pPr>
                <a:defRPr/>
              </a:pPr>
              <a:t>‹#›</a:t>
            </a:fld>
            <a:endParaRPr lang="en-US" dirty="0"/>
          </a:p>
        </p:txBody>
      </p:sp>
    </p:spTree>
    <p:extLst>
      <p:ext uri="{BB962C8B-B14F-4D97-AF65-F5344CB8AC3E}">
        <p14:creationId xmlns:p14="http://schemas.microsoft.com/office/powerpoint/2010/main" val="1274934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grpSp>
        <p:nvGrpSpPr>
          <p:cNvPr id="6" name="Group 18"/>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6CAB166A-828C-4D60-8313-092ED0BAD931}" type="slidenum">
              <a:rPr lang="en-US"/>
              <a:pPr>
                <a:defRPr/>
              </a:pPr>
              <a:t>‹#›</a:t>
            </a:fld>
            <a:endParaRPr lang="en-US" dirty="0"/>
          </a:p>
        </p:txBody>
      </p:sp>
    </p:spTree>
    <p:extLst>
      <p:ext uri="{BB962C8B-B14F-4D97-AF65-F5344CB8AC3E}">
        <p14:creationId xmlns:p14="http://schemas.microsoft.com/office/powerpoint/2010/main" val="77649715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D1A097BB-1375-461C-AA54-862687D8D92E}" type="slidenum">
              <a:rPr lang="en-US"/>
              <a:pPr>
                <a:defRPr/>
              </a:pPr>
              <a:t>‹#›</a:t>
            </a:fld>
            <a:endParaRPr lang="en-US" dirty="0"/>
          </a:p>
        </p:txBody>
      </p:sp>
    </p:spTree>
    <p:extLst>
      <p:ext uri="{BB962C8B-B14F-4D97-AF65-F5344CB8AC3E}">
        <p14:creationId xmlns:p14="http://schemas.microsoft.com/office/powerpoint/2010/main" val="59432792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19"/>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CB8CB9CF-F14F-4325-BCE4-0A38C594E6D5}" type="slidenum">
              <a:rPr lang="en-US"/>
              <a:pPr>
                <a:defRPr/>
              </a:pPr>
              <a:t>‹#›</a:t>
            </a:fld>
            <a:endParaRPr lang="en-US" dirty="0"/>
          </a:p>
        </p:txBody>
      </p:sp>
    </p:spTree>
    <p:extLst>
      <p:ext uri="{BB962C8B-B14F-4D97-AF65-F5344CB8AC3E}">
        <p14:creationId xmlns:p14="http://schemas.microsoft.com/office/powerpoint/2010/main" val="669853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grpSp>
        <p:nvGrpSpPr>
          <p:cNvPr id="6" name="Group 18"/>
          <p:cNvGrpSpPr>
            <a:grpSpLocks/>
          </p:cNvGrpSpPr>
          <p:nvPr/>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428592937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4"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15D41C08-EFDC-445A-9614-53A9310B9D33}" type="slidenum">
              <a:rPr lang="en-US"/>
              <a:pPr>
                <a:defRPr/>
              </a:pPr>
              <a:t>‹#›</a:t>
            </a:fld>
            <a:endParaRPr lang="en-US" dirty="0"/>
          </a:p>
        </p:txBody>
      </p:sp>
    </p:spTree>
    <p:extLst>
      <p:ext uri="{BB962C8B-B14F-4D97-AF65-F5344CB8AC3E}">
        <p14:creationId xmlns:p14="http://schemas.microsoft.com/office/powerpoint/2010/main" val="3898108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3957" indent="0">
              <a:buNone/>
              <a:defRPr sz="2200"/>
            </a:lvl2pPr>
            <a:lvl3pPr marL="1127915" indent="0">
              <a:buNone/>
              <a:defRPr sz="2000"/>
            </a:lvl3pPr>
            <a:lvl4pPr marL="1691870" indent="0">
              <a:buNone/>
              <a:defRPr sz="1700"/>
            </a:lvl4pPr>
            <a:lvl5pPr marL="2255827" indent="0">
              <a:buNone/>
              <a:defRPr sz="1700"/>
            </a:lvl5pPr>
            <a:lvl6pPr marL="2819788" indent="0">
              <a:buNone/>
              <a:defRPr sz="1700"/>
            </a:lvl6pPr>
            <a:lvl7pPr marL="3383745" indent="0">
              <a:buNone/>
              <a:defRPr sz="1700"/>
            </a:lvl7pPr>
            <a:lvl8pPr marL="3947703" indent="0">
              <a:buNone/>
              <a:defRPr sz="1700"/>
            </a:lvl8pPr>
            <a:lvl9pPr marL="4511658"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defRPr/>
            </a:pPr>
            <a:fld id="{90B3ECD5-B6D3-4050-8C2F-0C0386091CD5}" type="slidenum">
              <a:rPr lang="en-US"/>
              <a:pPr>
                <a:defRPr/>
              </a:pPr>
              <a:t>‹#›</a:t>
            </a:fld>
            <a:endParaRPr lang="en-US" dirty="0"/>
          </a:p>
        </p:txBody>
      </p:sp>
    </p:spTree>
    <p:extLst>
      <p:ext uri="{BB962C8B-B14F-4D97-AF65-F5344CB8AC3E}">
        <p14:creationId xmlns:p14="http://schemas.microsoft.com/office/powerpoint/2010/main" val="3709697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4"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F65D7470-773B-45DF-97A0-F35ED3A4F2EB}" type="slidenum">
              <a:rPr lang="en-US"/>
              <a:pPr>
                <a:defRPr/>
              </a:pPr>
              <a:t>‹#›</a:t>
            </a:fld>
            <a:endParaRPr lang="en-US" dirty="0"/>
          </a:p>
        </p:txBody>
      </p:sp>
    </p:spTree>
    <p:extLst>
      <p:ext uri="{BB962C8B-B14F-4D97-AF65-F5344CB8AC3E}">
        <p14:creationId xmlns:p14="http://schemas.microsoft.com/office/powerpoint/2010/main" val="3809132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3957" indent="0">
              <a:buNone/>
              <a:defRPr sz="2500" b="1"/>
            </a:lvl2pPr>
            <a:lvl3pPr marL="1127915" indent="0">
              <a:buNone/>
              <a:defRPr sz="2200" b="1"/>
            </a:lvl3pPr>
            <a:lvl4pPr marL="1691870" indent="0">
              <a:buNone/>
              <a:defRPr sz="2000" b="1"/>
            </a:lvl4pPr>
            <a:lvl5pPr marL="2255827" indent="0">
              <a:buNone/>
              <a:defRPr sz="2000" b="1"/>
            </a:lvl5pPr>
            <a:lvl6pPr marL="2819788" indent="0">
              <a:buNone/>
              <a:defRPr sz="2000" b="1"/>
            </a:lvl6pPr>
            <a:lvl7pPr marL="3383745" indent="0">
              <a:buNone/>
              <a:defRPr sz="2000" b="1"/>
            </a:lvl7pPr>
            <a:lvl8pPr marL="3947703" indent="0">
              <a:buNone/>
              <a:defRPr sz="2000" b="1"/>
            </a:lvl8pPr>
            <a:lvl9pPr marL="4511658"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3957" indent="0">
              <a:buNone/>
              <a:defRPr sz="2500" b="1"/>
            </a:lvl2pPr>
            <a:lvl3pPr marL="1127915" indent="0">
              <a:buNone/>
              <a:defRPr sz="2200" b="1"/>
            </a:lvl3pPr>
            <a:lvl4pPr marL="1691870" indent="0">
              <a:buNone/>
              <a:defRPr sz="2000" b="1"/>
            </a:lvl4pPr>
            <a:lvl5pPr marL="2255827" indent="0">
              <a:buNone/>
              <a:defRPr sz="2000" b="1"/>
            </a:lvl5pPr>
            <a:lvl6pPr marL="2819788" indent="0">
              <a:buNone/>
              <a:defRPr sz="2000" b="1"/>
            </a:lvl6pPr>
            <a:lvl7pPr marL="3383745" indent="0">
              <a:buNone/>
              <a:defRPr sz="2000" b="1"/>
            </a:lvl7pPr>
            <a:lvl8pPr marL="3947703" indent="0">
              <a:buNone/>
              <a:defRPr sz="2000" b="1"/>
            </a:lvl8pPr>
            <a:lvl9pPr marL="4511658"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379B11D-32EF-4F8C-939B-C4CFD5F67E5E}" type="slidenum">
              <a:rPr lang="en-US"/>
              <a:pPr>
                <a:defRPr/>
              </a:pPr>
              <a:t>‹#›</a:t>
            </a:fld>
            <a:endParaRPr lang="en-US" dirty="0"/>
          </a:p>
        </p:txBody>
      </p:sp>
    </p:spTree>
    <p:extLst>
      <p:ext uri="{BB962C8B-B14F-4D97-AF65-F5344CB8AC3E}">
        <p14:creationId xmlns:p14="http://schemas.microsoft.com/office/powerpoint/2010/main" val="745223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B25EB941-4CD1-410B-A679-DE9CAC0EF464}" type="slidenum">
              <a:rPr lang="en-US"/>
              <a:pPr>
                <a:defRPr/>
              </a:pPr>
              <a:t>‹#›</a:t>
            </a:fld>
            <a:endParaRPr lang="en-US" dirty="0"/>
          </a:p>
        </p:txBody>
      </p:sp>
    </p:spTree>
    <p:extLst>
      <p:ext uri="{BB962C8B-B14F-4D97-AF65-F5344CB8AC3E}">
        <p14:creationId xmlns:p14="http://schemas.microsoft.com/office/powerpoint/2010/main" val="2761562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F9B8ACC-FD0F-46F6-B37C-84671975932B}" type="slidenum">
              <a:rPr lang="en-US"/>
              <a:pPr>
                <a:defRPr/>
              </a:pPr>
              <a:t>‹#›</a:t>
            </a:fld>
            <a:endParaRPr lang="en-US" dirty="0"/>
          </a:p>
        </p:txBody>
      </p:sp>
    </p:spTree>
    <p:extLst>
      <p:ext uri="{BB962C8B-B14F-4D97-AF65-F5344CB8AC3E}">
        <p14:creationId xmlns:p14="http://schemas.microsoft.com/office/powerpoint/2010/main" val="116593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3957" indent="0">
              <a:buNone/>
              <a:defRPr sz="1500"/>
            </a:lvl2pPr>
            <a:lvl3pPr marL="1127915" indent="0">
              <a:buNone/>
              <a:defRPr sz="1200"/>
            </a:lvl3pPr>
            <a:lvl4pPr marL="1691870" indent="0">
              <a:buNone/>
              <a:defRPr sz="1100"/>
            </a:lvl4pPr>
            <a:lvl5pPr marL="2255827" indent="0">
              <a:buNone/>
              <a:defRPr sz="1100"/>
            </a:lvl5pPr>
            <a:lvl6pPr marL="2819788" indent="0">
              <a:buNone/>
              <a:defRPr sz="1100"/>
            </a:lvl6pPr>
            <a:lvl7pPr marL="3383745" indent="0">
              <a:buNone/>
              <a:defRPr sz="1100"/>
            </a:lvl7pPr>
            <a:lvl8pPr marL="3947703" indent="0">
              <a:buNone/>
              <a:defRPr sz="1100"/>
            </a:lvl8pPr>
            <a:lvl9pPr marL="4511658"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6973A00-EF54-45F3-B710-5254965256AB}" type="slidenum">
              <a:rPr lang="en-US"/>
              <a:pPr>
                <a:defRPr/>
              </a:pPr>
              <a:t>‹#›</a:t>
            </a:fld>
            <a:endParaRPr lang="en-US" dirty="0"/>
          </a:p>
        </p:txBody>
      </p:sp>
    </p:spTree>
    <p:extLst>
      <p:ext uri="{BB962C8B-B14F-4D97-AF65-F5344CB8AC3E}">
        <p14:creationId xmlns:p14="http://schemas.microsoft.com/office/powerpoint/2010/main" val="2379132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3957" indent="0">
              <a:buNone/>
              <a:defRPr sz="3500"/>
            </a:lvl2pPr>
            <a:lvl3pPr marL="1127915" indent="0">
              <a:buNone/>
              <a:defRPr sz="3000"/>
            </a:lvl3pPr>
            <a:lvl4pPr marL="1691870" indent="0">
              <a:buNone/>
              <a:defRPr sz="2500"/>
            </a:lvl4pPr>
            <a:lvl5pPr marL="2255827" indent="0">
              <a:buNone/>
              <a:defRPr sz="2500"/>
            </a:lvl5pPr>
            <a:lvl6pPr marL="2819788" indent="0">
              <a:buNone/>
              <a:defRPr sz="2500"/>
            </a:lvl6pPr>
            <a:lvl7pPr marL="3383745" indent="0">
              <a:buNone/>
              <a:defRPr sz="2500"/>
            </a:lvl7pPr>
            <a:lvl8pPr marL="3947703" indent="0">
              <a:buNone/>
              <a:defRPr sz="2500"/>
            </a:lvl8pPr>
            <a:lvl9pPr marL="4511658"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3957" indent="0">
              <a:buNone/>
              <a:defRPr sz="1500"/>
            </a:lvl2pPr>
            <a:lvl3pPr marL="1127915" indent="0">
              <a:buNone/>
              <a:defRPr sz="1200"/>
            </a:lvl3pPr>
            <a:lvl4pPr marL="1691870" indent="0">
              <a:buNone/>
              <a:defRPr sz="1100"/>
            </a:lvl4pPr>
            <a:lvl5pPr marL="2255827" indent="0">
              <a:buNone/>
              <a:defRPr sz="1100"/>
            </a:lvl5pPr>
            <a:lvl6pPr marL="2819788" indent="0">
              <a:buNone/>
              <a:defRPr sz="1100"/>
            </a:lvl6pPr>
            <a:lvl7pPr marL="3383745" indent="0">
              <a:buNone/>
              <a:defRPr sz="1100"/>
            </a:lvl7pPr>
            <a:lvl8pPr marL="3947703" indent="0">
              <a:buNone/>
              <a:defRPr sz="1100"/>
            </a:lvl8pPr>
            <a:lvl9pPr marL="4511658"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0AC0D032-D150-47F0-B1F1-9547C2E95936}" type="slidenum">
              <a:rPr lang="en-US"/>
              <a:pPr>
                <a:defRPr/>
              </a:pPr>
              <a:t>‹#›</a:t>
            </a:fld>
            <a:endParaRPr lang="en-US" dirty="0"/>
          </a:p>
        </p:txBody>
      </p:sp>
    </p:spTree>
    <p:extLst>
      <p:ext uri="{BB962C8B-B14F-4D97-AF65-F5344CB8AC3E}">
        <p14:creationId xmlns:p14="http://schemas.microsoft.com/office/powerpoint/2010/main" val="669992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6CFF9097-787F-456F-B90D-7B4AD0D5B5EE}" type="slidenum">
              <a:rPr lang="en-US"/>
              <a:pPr>
                <a:defRPr/>
              </a:pPr>
              <a:t>‹#›</a:t>
            </a:fld>
            <a:endParaRPr lang="en-US" dirty="0"/>
          </a:p>
        </p:txBody>
      </p:sp>
    </p:spTree>
    <p:extLst>
      <p:ext uri="{BB962C8B-B14F-4D97-AF65-F5344CB8AC3E}">
        <p14:creationId xmlns:p14="http://schemas.microsoft.com/office/powerpoint/2010/main" val="119144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6"/>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6"/>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5854289-33FB-4848-B995-472DD9A32AF5}" type="slidenum">
              <a:rPr lang="en-US"/>
              <a:pPr>
                <a:defRPr/>
              </a:pPr>
              <a:t>‹#›</a:t>
            </a:fld>
            <a:endParaRPr lang="en-US" dirty="0"/>
          </a:p>
        </p:txBody>
      </p:sp>
    </p:spTree>
    <p:extLst>
      <p:ext uri="{BB962C8B-B14F-4D97-AF65-F5344CB8AC3E}">
        <p14:creationId xmlns:p14="http://schemas.microsoft.com/office/powerpoint/2010/main" val="255007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grpSp>
        <p:nvGrpSpPr>
          <p:cNvPr id="6" name="Group 13"/>
          <p:cNvGrpSpPr>
            <a:grpSpLocks/>
          </p:cNvGrpSpPr>
          <p:nvPr/>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400647543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8" descr="ti_logo_powerpoint_1_line.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6"/>
          <p:cNvGrpSpPr>
            <a:grpSpLocks/>
          </p:cNvGrpSpPr>
          <p:nvPr userDrawn="1"/>
        </p:nvGrpSpPr>
        <p:grpSpPr bwMode="auto">
          <a:xfrm>
            <a:off x="-8751" y="6969951"/>
            <a:ext cx="9718353" cy="514478"/>
            <a:chOff x="-7620" y="6323077"/>
            <a:chExt cx="8814816" cy="466344"/>
          </a:xfrm>
        </p:grpSpPr>
        <p:cxnSp>
          <p:nvCxnSpPr>
            <p:cNvPr id="4" name="Straight Connector 3"/>
            <p:cNvCxnSpPr/>
            <p:nvPr userDrawn="1"/>
          </p:nvCxnSpPr>
          <p:spPr>
            <a:xfrm>
              <a:off x="-7620" y="6789421"/>
              <a:ext cx="8814816" cy="0"/>
            </a:xfrm>
            <a:prstGeom prst="line">
              <a:avLst/>
            </a:prstGeom>
            <a:ln>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cxnSp>
          <p:nvCxnSpPr>
            <p:cNvPr id="5" name="Straight Connector 4"/>
            <p:cNvCxnSpPr/>
            <p:nvPr userDrawn="1"/>
          </p:nvCxnSpPr>
          <p:spPr>
            <a:xfrm>
              <a:off x="-7620" y="6324663"/>
              <a:ext cx="8814816" cy="0"/>
            </a:xfrm>
            <a:prstGeom prst="line">
              <a:avLst/>
            </a:prstGeom>
            <a:ln>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cxnSp>
          <p:nvCxnSpPr>
            <p:cNvPr id="6" name="Straight Connector 5"/>
            <p:cNvCxnSpPr/>
            <p:nvPr userDrawn="1"/>
          </p:nvCxnSpPr>
          <p:spPr>
            <a:xfrm rot="16200000">
              <a:off x="8570849" y="6556249"/>
              <a:ext cx="466344" cy="0"/>
            </a:xfrm>
            <a:prstGeom prst="line">
              <a:avLst/>
            </a:prstGeom>
            <a:ln>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172484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E4B7ABE0-1955-4C60-B02B-0C703304CBC3}" type="slidenum">
              <a:rPr lang="en-US"/>
              <a:pPr>
                <a:defRPr/>
              </a:pPr>
              <a:t>‹#›</a:t>
            </a:fld>
            <a:endParaRPr lang="en-US" dirty="0"/>
          </a:p>
        </p:txBody>
      </p:sp>
    </p:spTree>
    <p:extLst>
      <p:ext uri="{BB962C8B-B14F-4D97-AF65-F5344CB8AC3E}">
        <p14:creationId xmlns:p14="http://schemas.microsoft.com/office/powerpoint/2010/main" val="4816160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grpSp>
        <p:nvGrpSpPr>
          <p:cNvPr id="6" name="Group 18"/>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6825034E-507D-45D9-90AB-5B1F6692BAE3}" type="slidenum">
              <a:rPr lang="en-US"/>
              <a:pPr>
                <a:defRPr/>
              </a:pPr>
              <a:t>‹#›</a:t>
            </a:fld>
            <a:endParaRPr lang="en-US" dirty="0"/>
          </a:p>
        </p:txBody>
      </p:sp>
    </p:spTree>
    <p:extLst>
      <p:ext uri="{BB962C8B-B14F-4D97-AF65-F5344CB8AC3E}">
        <p14:creationId xmlns:p14="http://schemas.microsoft.com/office/powerpoint/2010/main" val="301795019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DB95D2C8-CA89-4ACD-A7BF-D6286502BABC}" type="slidenum">
              <a:rPr lang="en-US"/>
              <a:pPr>
                <a:defRPr/>
              </a:pPr>
              <a:t>‹#›</a:t>
            </a:fld>
            <a:endParaRPr lang="en-US" dirty="0"/>
          </a:p>
        </p:txBody>
      </p:sp>
    </p:spTree>
    <p:extLst>
      <p:ext uri="{BB962C8B-B14F-4D97-AF65-F5344CB8AC3E}">
        <p14:creationId xmlns:p14="http://schemas.microsoft.com/office/powerpoint/2010/main" val="69604929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2"/>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7A930B93-5982-4DB7-BDD7-81D8A5B80010}" type="slidenum">
              <a:rPr lang="en-US"/>
              <a:pPr>
                <a:defRPr/>
              </a:pPr>
              <a:t>‹#›</a:t>
            </a:fld>
            <a:endParaRPr lang="en-US" dirty="0"/>
          </a:p>
        </p:txBody>
      </p:sp>
    </p:spTree>
    <p:extLst>
      <p:ext uri="{BB962C8B-B14F-4D97-AF65-F5344CB8AC3E}">
        <p14:creationId xmlns:p14="http://schemas.microsoft.com/office/powerpoint/2010/main" val="27060835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5"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F1A645BA-0285-4BE9-A5A9-DF170A4AF143}" type="slidenum">
              <a:rPr lang="en-US"/>
              <a:pPr>
                <a:defRPr/>
              </a:pPr>
              <a:t>‹#›</a:t>
            </a:fld>
            <a:endParaRPr lang="en-US" dirty="0"/>
          </a:p>
        </p:txBody>
      </p:sp>
    </p:spTree>
    <p:extLst>
      <p:ext uri="{BB962C8B-B14F-4D97-AF65-F5344CB8AC3E}">
        <p14:creationId xmlns:p14="http://schemas.microsoft.com/office/powerpoint/2010/main" val="3663875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3902" indent="0">
              <a:buNone/>
              <a:defRPr sz="2200"/>
            </a:lvl2pPr>
            <a:lvl3pPr marL="1127806" indent="0">
              <a:buNone/>
              <a:defRPr sz="2000"/>
            </a:lvl3pPr>
            <a:lvl4pPr marL="1691706" indent="0">
              <a:buNone/>
              <a:defRPr sz="1700"/>
            </a:lvl4pPr>
            <a:lvl5pPr marL="2255606" indent="0">
              <a:buNone/>
              <a:defRPr sz="1700"/>
            </a:lvl5pPr>
            <a:lvl6pPr marL="2819513" indent="0">
              <a:buNone/>
              <a:defRPr sz="1700"/>
            </a:lvl6pPr>
            <a:lvl7pPr marL="3383415" indent="0">
              <a:buNone/>
              <a:defRPr sz="1700"/>
            </a:lvl7pPr>
            <a:lvl8pPr marL="3947319" indent="0">
              <a:buNone/>
              <a:defRPr sz="1700"/>
            </a:lvl8pPr>
            <a:lvl9pPr marL="4511219"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defRPr/>
            </a:pPr>
            <a:fld id="{D5D5FB91-D7AF-41E5-82DF-222F3AF271F2}" type="slidenum">
              <a:rPr lang="en-US"/>
              <a:pPr>
                <a:defRPr/>
              </a:pPr>
              <a:t>‹#›</a:t>
            </a:fld>
            <a:endParaRPr lang="en-US" dirty="0"/>
          </a:p>
        </p:txBody>
      </p:sp>
    </p:spTree>
    <p:extLst>
      <p:ext uri="{BB962C8B-B14F-4D97-AF65-F5344CB8AC3E}">
        <p14:creationId xmlns:p14="http://schemas.microsoft.com/office/powerpoint/2010/main" val="2550043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5"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21D9B1D-C984-434C-8E0D-8AEB48055296}" type="slidenum">
              <a:rPr lang="en-US"/>
              <a:pPr>
                <a:defRPr/>
              </a:pPr>
              <a:t>‹#›</a:t>
            </a:fld>
            <a:endParaRPr lang="en-US" dirty="0"/>
          </a:p>
        </p:txBody>
      </p:sp>
    </p:spTree>
    <p:extLst>
      <p:ext uri="{BB962C8B-B14F-4D97-AF65-F5344CB8AC3E}">
        <p14:creationId xmlns:p14="http://schemas.microsoft.com/office/powerpoint/2010/main" val="4149735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3902" indent="0">
              <a:buNone/>
              <a:defRPr sz="2500" b="1"/>
            </a:lvl2pPr>
            <a:lvl3pPr marL="1127806" indent="0">
              <a:buNone/>
              <a:defRPr sz="2200" b="1"/>
            </a:lvl3pPr>
            <a:lvl4pPr marL="1691706" indent="0">
              <a:buNone/>
              <a:defRPr sz="2000" b="1"/>
            </a:lvl4pPr>
            <a:lvl5pPr marL="2255606" indent="0">
              <a:buNone/>
              <a:defRPr sz="2000" b="1"/>
            </a:lvl5pPr>
            <a:lvl6pPr marL="2819513" indent="0">
              <a:buNone/>
              <a:defRPr sz="2000" b="1"/>
            </a:lvl6pPr>
            <a:lvl7pPr marL="3383415" indent="0">
              <a:buNone/>
              <a:defRPr sz="2000" b="1"/>
            </a:lvl7pPr>
            <a:lvl8pPr marL="3947319" indent="0">
              <a:buNone/>
              <a:defRPr sz="2000" b="1"/>
            </a:lvl8pPr>
            <a:lvl9pPr marL="4511219"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3902" indent="0">
              <a:buNone/>
              <a:defRPr sz="2500" b="1"/>
            </a:lvl2pPr>
            <a:lvl3pPr marL="1127806" indent="0">
              <a:buNone/>
              <a:defRPr sz="2200" b="1"/>
            </a:lvl3pPr>
            <a:lvl4pPr marL="1691706" indent="0">
              <a:buNone/>
              <a:defRPr sz="2000" b="1"/>
            </a:lvl4pPr>
            <a:lvl5pPr marL="2255606" indent="0">
              <a:buNone/>
              <a:defRPr sz="2000" b="1"/>
            </a:lvl5pPr>
            <a:lvl6pPr marL="2819513" indent="0">
              <a:buNone/>
              <a:defRPr sz="2000" b="1"/>
            </a:lvl6pPr>
            <a:lvl7pPr marL="3383415" indent="0">
              <a:buNone/>
              <a:defRPr sz="2000" b="1"/>
            </a:lvl7pPr>
            <a:lvl8pPr marL="3947319" indent="0">
              <a:buNone/>
              <a:defRPr sz="2000" b="1"/>
            </a:lvl8pPr>
            <a:lvl9pPr marL="4511219"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B216139A-852E-498A-8E0E-FE31C5D42559}" type="slidenum">
              <a:rPr lang="en-US"/>
              <a:pPr>
                <a:defRPr/>
              </a:pPr>
              <a:t>‹#›</a:t>
            </a:fld>
            <a:endParaRPr lang="en-US" dirty="0"/>
          </a:p>
        </p:txBody>
      </p:sp>
    </p:spTree>
    <p:extLst>
      <p:ext uri="{BB962C8B-B14F-4D97-AF65-F5344CB8AC3E}">
        <p14:creationId xmlns:p14="http://schemas.microsoft.com/office/powerpoint/2010/main" val="388585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grpSp>
        <p:nvGrpSpPr>
          <p:cNvPr id="6" name="Group 13"/>
          <p:cNvGrpSpPr>
            <a:grpSpLocks/>
          </p:cNvGrpSpPr>
          <p:nvPr/>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
        <p:nvSpPr>
          <p:cNvPr id="3074" name="Rectangle 2"/>
          <p:cNvSpPr>
            <a:spLocks noGrp="1" noChangeArrowheads="1"/>
          </p:cNvSpPr>
          <p:nvPr>
            <p:ph type="ctrTitle"/>
          </p:nvPr>
        </p:nvSpPr>
        <p:spPr>
          <a:xfrm>
            <a:off x="378024" y="2141916"/>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196193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3031E71-997C-4CC4-8548-5F8284762D23}" type="slidenum">
              <a:rPr lang="en-US"/>
              <a:pPr>
                <a:defRPr/>
              </a:pPr>
              <a:t>‹#›</a:t>
            </a:fld>
            <a:endParaRPr lang="en-US" dirty="0"/>
          </a:p>
        </p:txBody>
      </p:sp>
    </p:spTree>
    <p:extLst>
      <p:ext uri="{BB962C8B-B14F-4D97-AF65-F5344CB8AC3E}">
        <p14:creationId xmlns:p14="http://schemas.microsoft.com/office/powerpoint/2010/main" val="4076271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A5A40E7-367C-4B23-8337-A751225EBC40}" type="slidenum">
              <a:rPr lang="en-US"/>
              <a:pPr>
                <a:defRPr/>
              </a:pPr>
              <a:t>‹#›</a:t>
            </a:fld>
            <a:endParaRPr lang="en-US" dirty="0"/>
          </a:p>
        </p:txBody>
      </p:sp>
    </p:spTree>
    <p:extLst>
      <p:ext uri="{BB962C8B-B14F-4D97-AF65-F5344CB8AC3E}">
        <p14:creationId xmlns:p14="http://schemas.microsoft.com/office/powerpoint/2010/main" val="1110463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3902" indent="0">
              <a:buNone/>
              <a:defRPr sz="1500"/>
            </a:lvl2pPr>
            <a:lvl3pPr marL="1127806" indent="0">
              <a:buNone/>
              <a:defRPr sz="1200"/>
            </a:lvl3pPr>
            <a:lvl4pPr marL="1691706" indent="0">
              <a:buNone/>
              <a:defRPr sz="1100"/>
            </a:lvl4pPr>
            <a:lvl5pPr marL="2255606" indent="0">
              <a:buNone/>
              <a:defRPr sz="1100"/>
            </a:lvl5pPr>
            <a:lvl6pPr marL="2819513" indent="0">
              <a:buNone/>
              <a:defRPr sz="1100"/>
            </a:lvl6pPr>
            <a:lvl7pPr marL="3383415" indent="0">
              <a:buNone/>
              <a:defRPr sz="1100"/>
            </a:lvl7pPr>
            <a:lvl8pPr marL="3947319" indent="0">
              <a:buNone/>
              <a:defRPr sz="1100"/>
            </a:lvl8pPr>
            <a:lvl9pPr marL="451121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C65AEB0C-C4A3-445A-9714-DDF4331A2F5B}" type="slidenum">
              <a:rPr lang="en-US"/>
              <a:pPr>
                <a:defRPr/>
              </a:pPr>
              <a:t>‹#›</a:t>
            </a:fld>
            <a:endParaRPr lang="en-US" dirty="0"/>
          </a:p>
        </p:txBody>
      </p:sp>
    </p:spTree>
    <p:extLst>
      <p:ext uri="{BB962C8B-B14F-4D97-AF65-F5344CB8AC3E}">
        <p14:creationId xmlns:p14="http://schemas.microsoft.com/office/powerpoint/2010/main" val="4027187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3902" indent="0">
              <a:buNone/>
              <a:defRPr sz="3500"/>
            </a:lvl2pPr>
            <a:lvl3pPr marL="1127806" indent="0">
              <a:buNone/>
              <a:defRPr sz="3000"/>
            </a:lvl3pPr>
            <a:lvl4pPr marL="1691706" indent="0">
              <a:buNone/>
              <a:defRPr sz="2500"/>
            </a:lvl4pPr>
            <a:lvl5pPr marL="2255606" indent="0">
              <a:buNone/>
              <a:defRPr sz="2500"/>
            </a:lvl5pPr>
            <a:lvl6pPr marL="2819513" indent="0">
              <a:buNone/>
              <a:defRPr sz="2500"/>
            </a:lvl6pPr>
            <a:lvl7pPr marL="3383415" indent="0">
              <a:buNone/>
              <a:defRPr sz="2500"/>
            </a:lvl7pPr>
            <a:lvl8pPr marL="3947319" indent="0">
              <a:buNone/>
              <a:defRPr sz="2500"/>
            </a:lvl8pPr>
            <a:lvl9pPr marL="4511219"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3902" indent="0">
              <a:buNone/>
              <a:defRPr sz="1500"/>
            </a:lvl2pPr>
            <a:lvl3pPr marL="1127806" indent="0">
              <a:buNone/>
              <a:defRPr sz="1200"/>
            </a:lvl3pPr>
            <a:lvl4pPr marL="1691706" indent="0">
              <a:buNone/>
              <a:defRPr sz="1100"/>
            </a:lvl4pPr>
            <a:lvl5pPr marL="2255606" indent="0">
              <a:buNone/>
              <a:defRPr sz="1100"/>
            </a:lvl5pPr>
            <a:lvl6pPr marL="2819513" indent="0">
              <a:buNone/>
              <a:defRPr sz="1100"/>
            </a:lvl6pPr>
            <a:lvl7pPr marL="3383415" indent="0">
              <a:buNone/>
              <a:defRPr sz="1100"/>
            </a:lvl7pPr>
            <a:lvl8pPr marL="3947319" indent="0">
              <a:buNone/>
              <a:defRPr sz="1100"/>
            </a:lvl8pPr>
            <a:lvl9pPr marL="451121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426558DF-A718-4C1A-9694-869BAF1162BC}" type="slidenum">
              <a:rPr lang="en-US"/>
              <a:pPr>
                <a:defRPr/>
              </a:pPr>
              <a:t>‹#›</a:t>
            </a:fld>
            <a:endParaRPr lang="en-US" dirty="0"/>
          </a:p>
        </p:txBody>
      </p:sp>
    </p:spTree>
    <p:extLst>
      <p:ext uri="{BB962C8B-B14F-4D97-AF65-F5344CB8AC3E}">
        <p14:creationId xmlns:p14="http://schemas.microsoft.com/office/powerpoint/2010/main" val="1747278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FB95866-E29B-48FA-BF34-CA889A52F01D}" type="slidenum">
              <a:rPr lang="en-US"/>
              <a:pPr>
                <a:defRPr/>
              </a:pPr>
              <a:t>‹#›</a:t>
            </a:fld>
            <a:endParaRPr lang="en-US" dirty="0"/>
          </a:p>
        </p:txBody>
      </p:sp>
    </p:spTree>
    <p:extLst>
      <p:ext uri="{BB962C8B-B14F-4D97-AF65-F5344CB8AC3E}">
        <p14:creationId xmlns:p14="http://schemas.microsoft.com/office/powerpoint/2010/main" val="2068390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7"/>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7"/>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B03FCE3-ECE9-464A-B52E-E35BB8032B74}" type="slidenum">
              <a:rPr lang="en-US"/>
              <a:pPr>
                <a:defRPr/>
              </a:pPr>
              <a:t>‹#›</a:t>
            </a:fld>
            <a:endParaRPr lang="en-US" dirty="0"/>
          </a:p>
        </p:txBody>
      </p:sp>
    </p:spTree>
    <p:extLst>
      <p:ext uri="{BB962C8B-B14F-4D97-AF65-F5344CB8AC3E}">
        <p14:creationId xmlns:p14="http://schemas.microsoft.com/office/powerpoint/2010/main" val="3461337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4"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9E70ED2C-CF40-4FD7-A6E4-4B9323A12FA2}" type="slidenum">
              <a:rPr lang="en-US"/>
              <a:pPr>
                <a:defRPr/>
              </a:pPr>
              <a:t>‹#›</a:t>
            </a:fld>
            <a:endParaRPr lang="en-US" dirty="0"/>
          </a:p>
        </p:txBody>
      </p:sp>
    </p:spTree>
    <p:extLst>
      <p:ext uri="{BB962C8B-B14F-4D97-AF65-F5344CB8AC3E}">
        <p14:creationId xmlns:p14="http://schemas.microsoft.com/office/powerpoint/2010/main" val="27502126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0" tIns="56389" rIns="112770" bIns="56389" anchor="ctr"/>
          <a:lstStyle/>
          <a:p>
            <a:pPr algn="ctr">
              <a:defRPr/>
            </a:pPr>
            <a:endParaRPr lang="en-US" dirty="0">
              <a:solidFill>
                <a:srgbClr val="FFFFFF"/>
              </a:solidFill>
            </a:endParaRPr>
          </a:p>
        </p:txBody>
      </p:sp>
      <p:grpSp>
        <p:nvGrpSpPr>
          <p:cNvPr id="6" name="Group 18"/>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2"/>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0"/>
            <a:ext cx="2793173" cy="2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0" tIns="56389" rIns="112770" bIns="5638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4E954786-B3E6-4EB2-AF8E-17C60E701DF9}" type="slidenum">
              <a:rPr lang="en-US"/>
              <a:pPr>
                <a:defRPr/>
              </a:pPr>
              <a:t>‹#›</a:t>
            </a:fld>
            <a:endParaRPr lang="en-US" dirty="0"/>
          </a:p>
        </p:txBody>
      </p:sp>
    </p:spTree>
    <p:extLst>
      <p:ext uri="{BB962C8B-B14F-4D97-AF65-F5344CB8AC3E}">
        <p14:creationId xmlns:p14="http://schemas.microsoft.com/office/powerpoint/2010/main" val="414381996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0" tIns="56389" rIns="112770" bIns="5638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2"/>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0"/>
            <a:ext cx="2793173" cy="2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0" tIns="56389" rIns="112770" bIns="5638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D3496F67-6463-4A5C-B713-8E7322F78094}" type="slidenum">
              <a:rPr lang="en-US"/>
              <a:pPr>
                <a:defRPr/>
              </a:pPr>
              <a:t>‹#›</a:t>
            </a:fld>
            <a:endParaRPr lang="en-US" dirty="0"/>
          </a:p>
        </p:txBody>
      </p:sp>
    </p:spTree>
    <p:extLst>
      <p:ext uri="{BB962C8B-B14F-4D97-AF65-F5344CB8AC3E}">
        <p14:creationId xmlns:p14="http://schemas.microsoft.com/office/powerpoint/2010/main" val="2683685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2"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5744532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080625"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6971700"/>
            <a:ext cx="9681600"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0" tIns="56389" rIns="112770" bIns="56389" anchor="ctr"/>
          <a:lstStyle/>
          <a:p>
            <a:pPr algn="ctr">
              <a:defRPr/>
            </a:pPr>
            <a:endParaRPr lang="en-US" dirty="0">
              <a:solidFill>
                <a:srgbClr val="FFFFFF"/>
              </a:solidFill>
            </a:endParaRPr>
          </a:p>
        </p:txBody>
      </p:sp>
      <p:grpSp>
        <p:nvGrpSpPr>
          <p:cNvPr id="6" name="Group 13"/>
          <p:cNvGrpSpPr>
            <a:grpSpLocks/>
          </p:cNvGrpSpPr>
          <p:nvPr userDrawn="1"/>
        </p:nvGrpSpPr>
        <p:grpSpPr bwMode="auto">
          <a:xfrm>
            <a:off x="-8751" y="6969951"/>
            <a:ext cx="9718353" cy="514478"/>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7" descr="ti_logo_powerpoint_1_line.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59208" y="7099462"/>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userDrawn="1"/>
        </p:nvSpPr>
        <p:spPr bwMode="auto">
          <a:xfrm>
            <a:off x="346526" y="6656720"/>
            <a:ext cx="2793173" cy="26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0" tIns="56389" rIns="112770" bIns="5638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
        <p:nvSpPr>
          <p:cNvPr id="3074" name="Rectangle 2"/>
          <p:cNvSpPr>
            <a:spLocks noGrp="1" noChangeArrowheads="1"/>
          </p:cNvSpPr>
          <p:nvPr>
            <p:ph type="ctrTitle"/>
          </p:nvPr>
        </p:nvSpPr>
        <p:spPr>
          <a:xfrm>
            <a:off x="378024" y="2141923"/>
            <a:ext cx="9324578" cy="1620431"/>
          </a:xfrm>
        </p:spPr>
        <p:txBody>
          <a:bodyPr/>
          <a:lstStyle>
            <a:lvl1pPr>
              <a:defRPr sz="49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6"/>
            <a:ext cx="9324578" cy="1637930"/>
          </a:xfrm>
          <a:ln/>
        </p:spPr>
        <p:txBody>
          <a:bodyPr/>
          <a:lstStyle>
            <a:lvl1pPr marL="0" indent="0">
              <a:buFontTx/>
              <a:buNone/>
              <a:defRPr b="1"/>
            </a:lvl1pPr>
          </a:lstStyle>
          <a:p>
            <a:r>
              <a:rPr lang="en-US" smtClean="0"/>
              <a:t>Click to edit Master subtitle style</a:t>
            </a:r>
            <a:endParaRPr lang="en-US"/>
          </a:p>
        </p:txBody>
      </p:sp>
      <p:sp>
        <p:nvSpPr>
          <p:cNvPr id="12" name="Rectangle 24"/>
          <p:cNvSpPr>
            <a:spLocks noGrp="1" noChangeArrowheads="1"/>
          </p:cNvSpPr>
          <p:nvPr>
            <p:ph type="sldNum" sz="quarter" idx="10"/>
          </p:nvPr>
        </p:nvSpPr>
        <p:spPr>
          <a:xfrm>
            <a:off x="7322454" y="6656718"/>
            <a:ext cx="2352146" cy="227490"/>
          </a:xfrm>
        </p:spPr>
        <p:txBody>
          <a:bodyPr/>
          <a:lstStyle>
            <a:lvl1pPr>
              <a:defRPr/>
            </a:lvl1pPr>
          </a:lstStyle>
          <a:p>
            <a:pPr>
              <a:defRPr/>
            </a:pPr>
            <a:fld id="{5C4478C1-6545-47B3-A08D-832E7CE48C3A}" type="slidenum">
              <a:rPr lang="en-US"/>
              <a:pPr>
                <a:defRPr/>
              </a:pPr>
              <a:t>‹#›</a:t>
            </a:fld>
            <a:endParaRPr lang="en-US" dirty="0"/>
          </a:p>
        </p:txBody>
      </p:sp>
    </p:spTree>
    <p:extLst>
      <p:ext uri="{BB962C8B-B14F-4D97-AF65-F5344CB8AC3E}">
        <p14:creationId xmlns:p14="http://schemas.microsoft.com/office/powerpoint/2010/main" val="28162159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36" y="1155744"/>
            <a:ext cx="9335079" cy="5451974"/>
          </a:xfrm>
        </p:spPr>
        <p:txBody>
          <a:bodyPr/>
          <a:lstStyle>
            <a:lvl1pPr>
              <a:spcBef>
                <a:spcPts val="988"/>
              </a:spcBef>
              <a:defRPr/>
            </a:lvl1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9C4995A4-F9B2-401B-BC69-43F473DD54C1}" type="slidenum">
              <a:rPr lang="en-US"/>
              <a:pPr>
                <a:defRPr/>
              </a:pPr>
              <a:t>‹#›</a:t>
            </a:fld>
            <a:endParaRPr lang="en-US" dirty="0"/>
          </a:p>
        </p:txBody>
      </p:sp>
    </p:spTree>
    <p:extLst>
      <p:ext uri="{BB962C8B-B14F-4D97-AF65-F5344CB8AC3E}">
        <p14:creationId xmlns:p14="http://schemas.microsoft.com/office/powerpoint/2010/main" val="4016722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3847" indent="0">
              <a:buNone/>
              <a:defRPr sz="2200"/>
            </a:lvl2pPr>
            <a:lvl3pPr marL="1127696" indent="0">
              <a:buNone/>
              <a:defRPr sz="2000"/>
            </a:lvl3pPr>
            <a:lvl4pPr marL="1691542" indent="0">
              <a:buNone/>
              <a:defRPr sz="1700"/>
            </a:lvl4pPr>
            <a:lvl5pPr marL="2255386" indent="0">
              <a:buNone/>
              <a:defRPr sz="1700"/>
            </a:lvl5pPr>
            <a:lvl6pPr marL="2819239" indent="0">
              <a:buNone/>
              <a:defRPr sz="1700"/>
            </a:lvl6pPr>
            <a:lvl7pPr marL="3383084" indent="0">
              <a:buNone/>
              <a:defRPr sz="1700"/>
            </a:lvl7pPr>
            <a:lvl8pPr marL="3946930" indent="0">
              <a:buNone/>
              <a:defRPr sz="1700"/>
            </a:lvl8pPr>
            <a:lvl9pPr marL="4510779"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defRPr/>
            </a:pPr>
            <a:fld id="{2D53DF95-26C2-40A2-BE69-B99B4CCD3CDE}" type="slidenum">
              <a:rPr lang="en-US"/>
              <a:pPr>
                <a:defRPr/>
              </a:pPr>
              <a:t>‹#›</a:t>
            </a:fld>
            <a:endParaRPr lang="en-US" dirty="0"/>
          </a:p>
        </p:txBody>
      </p:sp>
    </p:spTree>
    <p:extLst>
      <p:ext uri="{BB962C8B-B14F-4D97-AF65-F5344CB8AC3E}">
        <p14:creationId xmlns:p14="http://schemas.microsoft.com/office/powerpoint/2010/main" val="22132681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6"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16103528-7CC5-42BB-8120-730B0645F1E5}" type="slidenum">
              <a:rPr lang="en-US"/>
              <a:pPr>
                <a:defRPr/>
              </a:pPr>
              <a:t>‹#›</a:t>
            </a:fld>
            <a:endParaRPr lang="en-US" dirty="0"/>
          </a:p>
        </p:txBody>
      </p:sp>
    </p:spTree>
    <p:extLst>
      <p:ext uri="{BB962C8B-B14F-4D97-AF65-F5344CB8AC3E}">
        <p14:creationId xmlns:p14="http://schemas.microsoft.com/office/powerpoint/2010/main" val="155258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3847" indent="0">
              <a:buNone/>
              <a:defRPr sz="2500" b="1"/>
            </a:lvl2pPr>
            <a:lvl3pPr marL="1127696" indent="0">
              <a:buNone/>
              <a:defRPr sz="2200" b="1"/>
            </a:lvl3pPr>
            <a:lvl4pPr marL="1691542" indent="0">
              <a:buNone/>
              <a:defRPr sz="2000" b="1"/>
            </a:lvl4pPr>
            <a:lvl5pPr marL="2255386" indent="0">
              <a:buNone/>
              <a:defRPr sz="2000" b="1"/>
            </a:lvl5pPr>
            <a:lvl6pPr marL="2819239" indent="0">
              <a:buNone/>
              <a:defRPr sz="2000" b="1"/>
            </a:lvl6pPr>
            <a:lvl7pPr marL="3383084" indent="0">
              <a:buNone/>
              <a:defRPr sz="2000" b="1"/>
            </a:lvl7pPr>
            <a:lvl8pPr marL="3946930" indent="0">
              <a:buNone/>
              <a:defRPr sz="2000" b="1"/>
            </a:lvl8pPr>
            <a:lvl9pPr marL="4510779"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3847" indent="0">
              <a:buNone/>
              <a:defRPr sz="2500" b="1"/>
            </a:lvl2pPr>
            <a:lvl3pPr marL="1127696" indent="0">
              <a:buNone/>
              <a:defRPr sz="2200" b="1"/>
            </a:lvl3pPr>
            <a:lvl4pPr marL="1691542" indent="0">
              <a:buNone/>
              <a:defRPr sz="2000" b="1"/>
            </a:lvl4pPr>
            <a:lvl5pPr marL="2255386" indent="0">
              <a:buNone/>
              <a:defRPr sz="2000" b="1"/>
            </a:lvl5pPr>
            <a:lvl6pPr marL="2819239" indent="0">
              <a:buNone/>
              <a:defRPr sz="2000" b="1"/>
            </a:lvl6pPr>
            <a:lvl7pPr marL="3383084" indent="0">
              <a:buNone/>
              <a:defRPr sz="2000" b="1"/>
            </a:lvl7pPr>
            <a:lvl8pPr marL="3946930" indent="0">
              <a:buNone/>
              <a:defRPr sz="2000" b="1"/>
            </a:lvl8pPr>
            <a:lvl9pPr marL="4510779"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A0BB1B4-F2C3-4CDF-B103-756CB86DC20A}" type="slidenum">
              <a:rPr lang="en-US"/>
              <a:pPr>
                <a:defRPr/>
              </a:pPr>
              <a:t>‹#›</a:t>
            </a:fld>
            <a:endParaRPr lang="en-US" dirty="0"/>
          </a:p>
        </p:txBody>
      </p:sp>
    </p:spTree>
    <p:extLst>
      <p:ext uri="{BB962C8B-B14F-4D97-AF65-F5344CB8AC3E}">
        <p14:creationId xmlns:p14="http://schemas.microsoft.com/office/powerpoint/2010/main" val="11372186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69141F3A-077B-47BD-88F5-684723EF53DE}" type="slidenum">
              <a:rPr lang="en-US"/>
              <a:pPr>
                <a:defRPr/>
              </a:pPr>
              <a:t>‹#›</a:t>
            </a:fld>
            <a:endParaRPr lang="en-US" dirty="0"/>
          </a:p>
        </p:txBody>
      </p:sp>
    </p:spTree>
    <p:extLst>
      <p:ext uri="{BB962C8B-B14F-4D97-AF65-F5344CB8AC3E}">
        <p14:creationId xmlns:p14="http://schemas.microsoft.com/office/powerpoint/2010/main" val="486051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07132290-A5A0-4274-B195-7DC590AB946B}" type="slidenum">
              <a:rPr lang="en-US"/>
              <a:pPr>
                <a:defRPr/>
              </a:pPr>
              <a:t>‹#›</a:t>
            </a:fld>
            <a:endParaRPr lang="en-US" dirty="0"/>
          </a:p>
        </p:txBody>
      </p:sp>
    </p:spTree>
    <p:extLst>
      <p:ext uri="{BB962C8B-B14F-4D97-AF65-F5344CB8AC3E}">
        <p14:creationId xmlns:p14="http://schemas.microsoft.com/office/powerpoint/2010/main" val="42135922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88"/>
            <a:ext cx="3316456" cy="1280946"/>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4" y="1581937"/>
            <a:ext cx="3316456" cy="5171028"/>
          </a:xfrm>
        </p:spPr>
        <p:txBody>
          <a:bodyPr/>
          <a:lstStyle>
            <a:lvl1pPr marL="0" indent="0">
              <a:buNone/>
              <a:defRPr sz="1700"/>
            </a:lvl1pPr>
            <a:lvl2pPr marL="563847" indent="0">
              <a:buNone/>
              <a:defRPr sz="1500"/>
            </a:lvl2pPr>
            <a:lvl3pPr marL="1127696" indent="0">
              <a:buNone/>
              <a:defRPr sz="1200"/>
            </a:lvl3pPr>
            <a:lvl4pPr marL="1691542" indent="0">
              <a:buNone/>
              <a:defRPr sz="1100"/>
            </a:lvl4pPr>
            <a:lvl5pPr marL="2255386" indent="0">
              <a:buNone/>
              <a:defRPr sz="1100"/>
            </a:lvl5pPr>
            <a:lvl6pPr marL="2819239" indent="0">
              <a:buNone/>
              <a:defRPr sz="1100"/>
            </a:lvl6pPr>
            <a:lvl7pPr marL="3383084" indent="0">
              <a:buNone/>
              <a:defRPr sz="1100"/>
            </a:lvl7pPr>
            <a:lvl8pPr marL="3946930" indent="0">
              <a:buNone/>
              <a:defRPr sz="1100"/>
            </a:lvl8pPr>
            <a:lvl9pPr marL="451077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FD928750-3670-43D4-9D5F-B46AC75FAF5C}" type="slidenum">
              <a:rPr lang="en-US"/>
              <a:pPr>
                <a:defRPr/>
              </a:pPr>
              <a:t>‹#›</a:t>
            </a:fld>
            <a:endParaRPr lang="en-US" dirty="0"/>
          </a:p>
        </p:txBody>
      </p:sp>
    </p:spTree>
    <p:extLst>
      <p:ext uri="{BB962C8B-B14F-4D97-AF65-F5344CB8AC3E}">
        <p14:creationId xmlns:p14="http://schemas.microsoft.com/office/powerpoint/2010/main" val="14319171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4"/>
          </a:xfrm>
        </p:spPr>
        <p:txBody>
          <a:bodyPr anchor="b"/>
          <a:lstStyle>
            <a:lvl1pPr algn="l">
              <a:defRPr sz="25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4000"/>
            </a:lvl1pPr>
            <a:lvl2pPr marL="563847" indent="0">
              <a:buNone/>
              <a:defRPr sz="3500"/>
            </a:lvl2pPr>
            <a:lvl3pPr marL="1127696" indent="0">
              <a:buNone/>
              <a:defRPr sz="3000"/>
            </a:lvl3pPr>
            <a:lvl4pPr marL="1691542" indent="0">
              <a:buNone/>
              <a:defRPr sz="2500"/>
            </a:lvl4pPr>
            <a:lvl5pPr marL="2255386" indent="0">
              <a:buNone/>
              <a:defRPr sz="2500"/>
            </a:lvl5pPr>
            <a:lvl6pPr marL="2819239" indent="0">
              <a:buNone/>
              <a:defRPr sz="2500"/>
            </a:lvl6pPr>
            <a:lvl7pPr marL="3383084" indent="0">
              <a:buNone/>
              <a:defRPr sz="2500"/>
            </a:lvl7pPr>
            <a:lvl8pPr marL="3946930" indent="0">
              <a:buNone/>
              <a:defRPr sz="2500"/>
            </a:lvl8pPr>
            <a:lvl9pPr marL="4510779" indent="0">
              <a:buNone/>
              <a:defRPr sz="25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p:spPr>
        <p:txBody>
          <a:bodyPr/>
          <a:lstStyle>
            <a:lvl1pPr marL="0" indent="0">
              <a:buNone/>
              <a:defRPr sz="1700"/>
            </a:lvl1pPr>
            <a:lvl2pPr marL="563847" indent="0">
              <a:buNone/>
              <a:defRPr sz="1500"/>
            </a:lvl2pPr>
            <a:lvl3pPr marL="1127696" indent="0">
              <a:buNone/>
              <a:defRPr sz="1200"/>
            </a:lvl3pPr>
            <a:lvl4pPr marL="1691542" indent="0">
              <a:buNone/>
              <a:defRPr sz="1100"/>
            </a:lvl4pPr>
            <a:lvl5pPr marL="2255386" indent="0">
              <a:buNone/>
              <a:defRPr sz="1100"/>
            </a:lvl5pPr>
            <a:lvl6pPr marL="2819239" indent="0">
              <a:buNone/>
              <a:defRPr sz="1100"/>
            </a:lvl6pPr>
            <a:lvl7pPr marL="3383084" indent="0">
              <a:buNone/>
              <a:defRPr sz="1100"/>
            </a:lvl7pPr>
            <a:lvl8pPr marL="3946930" indent="0">
              <a:buNone/>
              <a:defRPr sz="1100"/>
            </a:lvl8pPr>
            <a:lvl9pPr marL="4510779" indent="0">
              <a:buNone/>
              <a:defRPr sz="11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8E762CA-A2E9-414A-B844-9CE3703A7E00}" type="slidenum">
              <a:rPr lang="en-US"/>
              <a:pPr>
                <a:defRPr/>
              </a:pPr>
              <a:t>‹#›</a:t>
            </a:fld>
            <a:endParaRPr lang="en-US" dirty="0"/>
          </a:p>
        </p:txBody>
      </p:sp>
    </p:spTree>
    <p:extLst>
      <p:ext uri="{BB962C8B-B14F-4D97-AF65-F5344CB8AC3E}">
        <p14:creationId xmlns:p14="http://schemas.microsoft.com/office/powerpoint/2010/main" val="30427430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9B1F5A4-20D3-4835-8036-0C25F2A9DB35}" type="slidenum">
              <a:rPr lang="en-US"/>
              <a:pPr>
                <a:defRPr/>
              </a:pPr>
              <a:t>‹#›</a:t>
            </a:fld>
            <a:endParaRPr lang="en-US" dirty="0"/>
          </a:p>
        </p:txBody>
      </p:sp>
    </p:spTree>
    <p:extLst>
      <p:ext uri="{BB962C8B-B14F-4D97-AF65-F5344CB8AC3E}">
        <p14:creationId xmlns:p14="http://schemas.microsoft.com/office/powerpoint/2010/main" val="385907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7"/>
            <a:ext cx="8568531" cy="1501435"/>
          </a:xfrm>
        </p:spPr>
        <p:txBody>
          <a:bodyPr anchor="t"/>
          <a:lstStyle>
            <a:lvl1pPr algn="l">
              <a:defRPr sz="49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500"/>
            </a:lvl1pPr>
            <a:lvl2pPr marL="564068" indent="0">
              <a:buNone/>
              <a:defRPr sz="2200"/>
            </a:lvl2pPr>
            <a:lvl3pPr marL="1128134" indent="0">
              <a:buNone/>
              <a:defRPr sz="2000"/>
            </a:lvl3pPr>
            <a:lvl4pPr marL="1692200" indent="0">
              <a:buNone/>
              <a:defRPr sz="1700"/>
            </a:lvl4pPr>
            <a:lvl5pPr marL="2256269" indent="0">
              <a:buNone/>
              <a:defRPr sz="1700"/>
            </a:lvl5pPr>
            <a:lvl6pPr marL="2820338" indent="0">
              <a:buNone/>
              <a:defRPr sz="1700"/>
            </a:lvl6pPr>
            <a:lvl7pPr marL="3384404" indent="0">
              <a:buNone/>
              <a:defRPr sz="1700"/>
            </a:lvl7pPr>
            <a:lvl8pPr marL="3948468" indent="0">
              <a:buNone/>
              <a:defRPr sz="1700"/>
            </a:lvl8pPr>
            <a:lvl9pPr marL="4512537" indent="0">
              <a:buNone/>
              <a:defRPr sz="17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70"/>
            <a:ext cx="2352146" cy="227490"/>
          </a:xfrm>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17844233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7" y="157509"/>
            <a:ext cx="2360896" cy="6322479"/>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509"/>
            <a:ext cx="6918179" cy="63224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C70F3DE-D17C-473F-9BC9-915BAF82CCE3}" type="slidenum">
              <a:rPr lang="en-US"/>
              <a:pPr>
                <a:defRPr/>
              </a:pPr>
              <a:t>‹#›</a:t>
            </a:fld>
            <a:endParaRPr lang="en-US" dirty="0"/>
          </a:p>
        </p:txBody>
      </p:sp>
    </p:spTree>
    <p:extLst>
      <p:ext uri="{BB962C8B-B14F-4D97-AF65-F5344CB8AC3E}">
        <p14:creationId xmlns:p14="http://schemas.microsoft.com/office/powerpoint/2010/main" val="1300161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7"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03BA23CF-AA30-4A18-B744-605C3E9DBF0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4068731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0" name="Picture 9" descr="TI training slides BG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 y="0"/>
            <a:ext cx="10091395" cy="7559675"/>
          </a:xfrm>
          <a:prstGeom prst="rect">
            <a:avLst/>
          </a:prstGeom>
        </p:spPr>
      </p:pic>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9"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7355571E-02C7-4909-A943-092A83DD3418}" type="slidenum">
              <a:rPr lang="en-US">
                <a:solidFill>
                  <a:srgbClr val="000000"/>
                </a:solidFill>
              </a:rPr>
              <a:pPr>
                <a:defRPr/>
              </a:pPr>
              <a:t>‹#›</a:t>
            </a:fld>
            <a:endParaRPr lang="en-US" dirty="0">
              <a:solidFill>
                <a:srgbClr val="000000"/>
              </a:solidFill>
            </a:endParaRPr>
          </a:p>
        </p:txBody>
      </p:sp>
      <p:grpSp>
        <p:nvGrpSpPr>
          <p:cNvPr id="16" name="Group 15"/>
          <p:cNvGrpSpPr/>
          <p:nvPr userDrawn="1"/>
        </p:nvGrpSpPr>
        <p:grpSpPr>
          <a:xfrm>
            <a:off x="0" y="6918040"/>
            <a:ext cx="9730603" cy="571175"/>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23" name="Text Box 31"/>
          <p:cNvSpPr txBox="1">
            <a:spLocks noChangeArrowheads="1"/>
          </p:cNvSpPr>
          <p:nvPr userDrawn="1"/>
        </p:nvSpPr>
        <p:spPr bwMode="auto">
          <a:xfrm>
            <a:off x="368229" y="6630337"/>
            <a:ext cx="2327644" cy="233345"/>
          </a:xfrm>
          <a:prstGeom prst="rect">
            <a:avLst/>
          </a:prstGeom>
          <a:noFill/>
          <a:ln w="9525">
            <a:noFill/>
            <a:miter lim="800000"/>
            <a:headEnd/>
            <a:tailEnd/>
          </a:ln>
          <a:effectLst/>
        </p:spPr>
        <p:txBody>
          <a:bodyPr lIns="93933" tIns="46964" rIns="93933" bIns="46964">
            <a:spAutoFit/>
          </a:bodyPr>
          <a:lstStyle/>
          <a:p>
            <a:pPr defTabSz="939360">
              <a:spcBef>
                <a:spcPct val="50000"/>
              </a:spcBef>
              <a:defRPr/>
            </a:pPr>
            <a:r>
              <a:rPr lang="en-US" sz="900" dirty="0" smtClean="0">
                <a:solidFill>
                  <a:srgbClr val="000000"/>
                </a:solidFill>
              </a:rPr>
              <a:t>TI Confidential – NDA Restrictions</a:t>
            </a:r>
            <a:endParaRPr lang="en-US" sz="900" dirty="0">
              <a:solidFill>
                <a:srgbClr val="000000"/>
              </a:solidFill>
            </a:endParaRPr>
          </a:p>
        </p:txBody>
      </p:sp>
    </p:spTree>
    <p:extLst>
      <p:ext uri="{BB962C8B-B14F-4D97-AF65-F5344CB8AC3E}">
        <p14:creationId xmlns:p14="http://schemas.microsoft.com/office/powerpoint/2010/main" val="38122732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0" name="Picture 9" descr="TI training slides BG3.jpg"/>
          <p:cNvPicPr>
            <a:picLocks noChangeAspect="1"/>
          </p:cNvPicPr>
          <p:nvPr userDrawn="1"/>
        </p:nvPicPr>
        <p:blipFill rotWithShape="1">
          <a:blip r:embed="rId2">
            <a:extLst>
              <a:ext uri="{28A0092B-C50C-407E-A947-70E740481C1C}">
                <a14:useLocalDpi xmlns:a14="http://schemas.microsoft.com/office/drawing/2010/main" val="0"/>
              </a:ext>
            </a:extLst>
          </a:blip>
          <a:srcRect l="847"/>
          <a:stretch/>
        </p:blipFill>
        <p:spPr>
          <a:xfrm>
            <a:off x="-10071" y="0"/>
            <a:ext cx="10100771" cy="7559675"/>
          </a:xfrm>
          <a:prstGeom prst="rect">
            <a:avLst/>
          </a:prstGeom>
        </p:spPr>
      </p:pic>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7"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A18096A3-1C74-4210-9B46-F757C8F29AA0}" type="slidenum">
              <a:rPr lang="en-US">
                <a:solidFill>
                  <a:srgbClr val="000000"/>
                </a:solidFill>
              </a:rPr>
              <a:pPr>
                <a:defRPr/>
              </a:pPr>
              <a:t>‹#›</a:t>
            </a:fld>
            <a:endParaRPr lang="en-US" dirty="0">
              <a:solidFill>
                <a:srgbClr val="000000"/>
              </a:solidFill>
            </a:endParaRPr>
          </a:p>
        </p:txBody>
      </p:sp>
      <p:grpSp>
        <p:nvGrpSpPr>
          <p:cNvPr id="20" name="Group 19"/>
          <p:cNvGrpSpPr/>
          <p:nvPr userDrawn="1"/>
        </p:nvGrpSpPr>
        <p:grpSpPr>
          <a:xfrm>
            <a:off x="0" y="6918040"/>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23" name="Text Box 31"/>
          <p:cNvSpPr txBox="1">
            <a:spLocks noChangeArrowheads="1"/>
          </p:cNvSpPr>
          <p:nvPr userDrawn="1"/>
        </p:nvSpPr>
        <p:spPr bwMode="auto">
          <a:xfrm>
            <a:off x="368229" y="6630337"/>
            <a:ext cx="2327644" cy="233345"/>
          </a:xfrm>
          <a:prstGeom prst="rect">
            <a:avLst/>
          </a:prstGeom>
          <a:noFill/>
          <a:ln w="9525">
            <a:noFill/>
            <a:miter lim="800000"/>
            <a:headEnd/>
            <a:tailEnd/>
          </a:ln>
          <a:effectLst/>
        </p:spPr>
        <p:txBody>
          <a:bodyPr lIns="93933" tIns="46964" rIns="93933" bIns="46964">
            <a:spAutoFit/>
          </a:bodyPr>
          <a:lstStyle/>
          <a:p>
            <a:pPr defTabSz="939360">
              <a:spcBef>
                <a:spcPct val="50000"/>
              </a:spcBef>
              <a:defRPr/>
            </a:pPr>
            <a:r>
              <a:rPr lang="en-US" sz="900" dirty="0" smtClean="0">
                <a:solidFill>
                  <a:srgbClr val="000000"/>
                </a:solidFill>
              </a:rPr>
              <a:t>TI Confidential – NDA Restrictions</a:t>
            </a:r>
            <a:endParaRPr lang="en-US" sz="900" dirty="0">
              <a:solidFill>
                <a:srgbClr val="000000"/>
              </a:solidFill>
            </a:endParaRPr>
          </a:p>
        </p:txBody>
      </p:sp>
    </p:spTree>
    <p:extLst>
      <p:ext uri="{BB962C8B-B14F-4D97-AF65-F5344CB8AC3E}">
        <p14:creationId xmlns:p14="http://schemas.microsoft.com/office/powerpoint/2010/main" val="24076861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0" name="Picture 9" descr="TI training slides BG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 y="0"/>
            <a:ext cx="10091395" cy="7559675"/>
          </a:xfrm>
          <a:prstGeom prst="rect">
            <a:avLst/>
          </a:prstGeom>
        </p:spPr>
      </p:pic>
      <p:sp>
        <p:nvSpPr>
          <p:cNvPr id="3074" name="Rectangle 2"/>
          <p:cNvSpPr>
            <a:spLocks noGrp="1" noChangeArrowheads="1"/>
          </p:cNvSpPr>
          <p:nvPr>
            <p:ph type="ctrTitle"/>
          </p:nvPr>
        </p:nvSpPr>
        <p:spPr>
          <a:xfrm>
            <a:off x="378024" y="2141935"/>
            <a:ext cx="9324578" cy="1620431"/>
          </a:xfrm>
        </p:spPr>
        <p:txBody>
          <a:bodyPr/>
          <a:lstStyle>
            <a:lvl1pPr>
              <a:defRPr sz="41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78024" y="4077329"/>
            <a:ext cx="9324578" cy="1637930"/>
          </a:xfrm>
          <a:ln/>
        </p:spPr>
        <p:txBody>
          <a:bodyPr/>
          <a:lstStyle>
            <a:lvl1pPr marL="0" indent="0">
              <a:buFontTx/>
              <a:buNone/>
              <a:defRPr b="1"/>
            </a:lvl1pPr>
          </a:lstStyle>
          <a:p>
            <a:r>
              <a:rPr lang="en-US" smtClean="0"/>
              <a:t>Click to edit Master subtitle style</a:t>
            </a:r>
            <a:endParaRPr lang="en-US"/>
          </a:p>
        </p:txBody>
      </p:sp>
      <p:sp>
        <p:nvSpPr>
          <p:cNvPr id="7" name="Rectangle 24"/>
          <p:cNvSpPr>
            <a:spLocks noGrp="1" noChangeArrowheads="1"/>
          </p:cNvSpPr>
          <p:nvPr>
            <p:ph type="sldNum" sz="quarter" idx="10"/>
          </p:nvPr>
        </p:nvSpPr>
        <p:spPr>
          <a:xfrm>
            <a:off x="7322454" y="6656716"/>
            <a:ext cx="2352146" cy="227491"/>
          </a:xfrm>
        </p:spPr>
        <p:txBody>
          <a:bodyPr/>
          <a:lstStyle>
            <a:lvl1pPr>
              <a:defRPr/>
            </a:lvl1pPr>
          </a:lstStyle>
          <a:p>
            <a:pPr>
              <a:defRPr/>
            </a:pPr>
            <a:fld id="{3C7E7816-A48B-4805-9A47-CE865F4F101F}" type="slidenum">
              <a:rPr lang="en-US">
                <a:solidFill>
                  <a:srgbClr val="000000"/>
                </a:solidFill>
              </a:rPr>
              <a:pPr>
                <a:defRPr/>
              </a:pPr>
              <a:t>‹#›</a:t>
            </a:fld>
            <a:endParaRPr lang="en-US" dirty="0">
              <a:solidFill>
                <a:srgbClr val="000000"/>
              </a:solidFill>
            </a:endParaRPr>
          </a:p>
        </p:txBody>
      </p:sp>
      <p:grpSp>
        <p:nvGrpSpPr>
          <p:cNvPr id="20" name="Group 19"/>
          <p:cNvGrpSpPr/>
          <p:nvPr userDrawn="1"/>
        </p:nvGrpSpPr>
        <p:grpSpPr>
          <a:xfrm>
            <a:off x="0" y="6918040"/>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23" name="Text Box 31"/>
          <p:cNvSpPr txBox="1">
            <a:spLocks noChangeArrowheads="1"/>
          </p:cNvSpPr>
          <p:nvPr userDrawn="1"/>
        </p:nvSpPr>
        <p:spPr bwMode="auto">
          <a:xfrm>
            <a:off x="368229" y="6676360"/>
            <a:ext cx="2327644" cy="233345"/>
          </a:xfrm>
          <a:prstGeom prst="rect">
            <a:avLst/>
          </a:prstGeom>
          <a:noFill/>
          <a:ln w="9525">
            <a:noFill/>
            <a:miter lim="800000"/>
            <a:headEnd/>
            <a:tailEnd/>
          </a:ln>
          <a:effectLst/>
        </p:spPr>
        <p:txBody>
          <a:bodyPr lIns="93933" tIns="46964" rIns="93933" bIns="46964">
            <a:spAutoFit/>
          </a:bodyPr>
          <a:lstStyle/>
          <a:p>
            <a:pPr defTabSz="939360">
              <a:spcBef>
                <a:spcPct val="50000"/>
              </a:spcBef>
              <a:defRPr/>
            </a:pPr>
            <a:r>
              <a:rPr lang="en-US" sz="900" dirty="0" smtClean="0">
                <a:solidFill>
                  <a:srgbClr val="000000"/>
                </a:solidFill>
              </a:rPr>
              <a:t>TI Confidential – NDA Restrictions</a:t>
            </a:r>
            <a:endParaRPr lang="en-US" sz="900" dirty="0">
              <a:solidFill>
                <a:srgbClr val="000000"/>
              </a:solidFill>
            </a:endParaRPr>
          </a:p>
        </p:txBody>
      </p:sp>
    </p:spTree>
    <p:extLst>
      <p:ext uri="{BB962C8B-B14F-4D97-AF65-F5344CB8AC3E}">
        <p14:creationId xmlns:p14="http://schemas.microsoft.com/office/powerpoint/2010/main" val="428040870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7540" y="1155754"/>
            <a:ext cx="9335079" cy="5451974"/>
          </a:xfrm>
        </p:spPr>
        <p:txBody>
          <a:bodyPr/>
          <a:lstStyle>
            <a:lvl1pPr>
              <a:spcBef>
                <a:spcPts val="823"/>
              </a:spcBef>
              <a:defRPr/>
            </a:lvl1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2571979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809"/>
            <a:ext cx="8568531" cy="1501437"/>
          </a:xfrm>
        </p:spPr>
        <p:txBody>
          <a:bodyPr anchor="t"/>
          <a:lstStyle>
            <a:lvl1pPr algn="l">
              <a:defRPr sz="4100" b="1" cap="all">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100"/>
            </a:lvl1pPr>
            <a:lvl2pPr marL="469679" indent="0">
              <a:buNone/>
              <a:defRPr sz="1900"/>
            </a:lvl2pPr>
            <a:lvl3pPr marL="939360" indent="0">
              <a:buNone/>
              <a:defRPr sz="1700"/>
            </a:lvl3pPr>
            <a:lvl4pPr marL="1409038" indent="0">
              <a:buNone/>
              <a:defRPr sz="1500"/>
            </a:lvl4pPr>
            <a:lvl5pPr marL="1878699" indent="0">
              <a:buNone/>
              <a:defRPr sz="1500"/>
            </a:lvl5pPr>
            <a:lvl6pPr marL="2348381" indent="0">
              <a:buNone/>
              <a:defRPr sz="1500"/>
            </a:lvl6pPr>
            <a:lvl7pPr marL="2818062" indent="0">
              <a:buNone/>
              <a:defRPr sz="1500"/>
            </a:lvl7pPr>
            <a:lvl8pPr marL="3287736" indent="0">
              <a:buNone/>
              <a:defRPr sz="1500"/>
            </a:lvl8pPr>
            <a:lvl9pPr marL="3757411" indent="0">
              <a:buNone/>
              <a:defRPr sz="15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65"/>
            <a:ext cx="2352146" cy="227491"/>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21894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6" y="1307196"/>
            <a:ext cx="4583535" cy="5172778"/>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9068" y="1307196"/>
            <a:ext cx="4583534" cy="5172778"/>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41774083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2500" b="1"/>
            </a:lvl1pPr>
            <a:lvl2pPr marL="469679" indent="0">
              <a:buNone/>
              <a:defRPr sz="2100" b="1"/>
            </a:lvl2pPr>
            <a:lvl3pPr marL="939360" indent="0">
              <a:buNone/>
              <a:defRPr sz="1900" b="1"/>
            </a:lvl3pPr>
            <a:lvl4pPr marL="1409038" indent="0">
              <a:buNone/>
              <a:defRPr sz="1700" b="1"/>
            </a:lvl4pPr>
            <a:lvl5pPr marL="1878699" indent="0">
              <a:buNone/>
              <a:defRPr sz="1700" b="1"/>
            </a:lvl5pPr>
            <a:lvl6pPr marL="2348381" indent="0">
              <a:buNone/>
              <a:defRPr sz="1700" b="1"/>
            </a:lvl6pPr>
            <a:lvl7pPr marL="2818062" indent="0">
              <a:buNone/>
              <a:defRPr sz="1700" b="1"/>
            </a:lvl7pPr>
            <a:lvl8pPr marL="3287736" indent="0">
              <a:buNone/>
              <a:defRPr sz="1700" b="1"/>
            </a:lvl8pPr>
            <a:lvl9pPr marL="3757411"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21" y="1692178"/>
            <a:ext cx="4455776" cy="705220"/>
          </a:xfrm>
        </p:spPr>
        <p:txBody>
          <a:bodyPr anchor="b"/>
          <a:lstStyle>
            <a:lvl1pPr marL="0" indent="0">
              <a:buNone/>
              <a:defRPr sz="2500" b="1"/>
            </a:lvl1pPr>
            <a:lvl2pPr marL="469679" indent="0">
              <a:buNone/>
              <a:defRPr sz="2100" b="1"/>
            </a:lvl2pPr>
            <a:lvl3pPr marL="939360" indent="0">
              <a:buNone/>
              <a:defRPr sz="1900" b="1"/>
            </a:lvl3pPr>
            <a:lvl4pPr marL="1409038" indent="0">
              <a:buNone/>
              <a:defRPr sz="1700" b="1"/>
            </a:lvl4pPr>
            <a:lvl5pPr marL="1878699" indent="0">
              <a:buNone/>
              <a:defRPr sz="1700" b="1"/>
            </a:lvl5pPr>
            <a:lvl6pPr marL="2348381" indent="0">
              <a:buNone/>
              <a:defRPr sz="1700" b="1"/>
            </a:lvl6pPr>
            <a:lvl7pPr marL="2818062" indent="0">
              <a:buNone/>
              <a:defRPr sz="1700" b="1"/>
            </a:lvl7pPr>
            <a:lvl8pPr marL="3287736" indent="0">
              <a:buNone/>
              <a:defRPr sz="1700" b="1"/>
            </a:lvl8pPr>
            <a:lvl9pPr marL="3757411"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20821" y="2397398"/>
            <a:ext cx="4455776" cy="4355563"/>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684626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67532" y="1307194"/>
            <a:ext cx="4583535"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9068" y="1307194"/>
            <a:ext cx="4583534" cy="5172778"/>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7014253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244984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4524003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4" y="300991"/>
            <a:ext cx="3316456" cy="1280946"/>
          </a:xfrm>
        </p:spPr>
        <p:txBody>
          <a:bodyPr anchor="b"/>
          <a:lstStyle>
            <a:lvl1pPr algn="l">
              <a:defRPr sz="3300" b="1">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941249" y="300988"/>
            <a:ext cx="5635349" cy="6451974"/>
          </a:xfrm>
          <a:noFill/>
          <a:ln w="9525" algn="ctr">
            <a:noFill/>
            <a:miter lim="800000"/>
            <a:headEnd/>
            <a:tailEnd/>
          </a:ln>
        </p:spPr>
        <p:txBody>
          <a:bodyPr vert="horz" wrap="square" lIns="93933" tIns="46964" rIns="93933" bIns="46964"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4034" y="1581932"/>
            <a:ext cx="3316456" cy="5171029"/>
          </a:xfrm>
        </p:spPr>
        <p:txBody>
          <a:bodyPr/>
          <a:lstStyle>
            <a:lvl1pPr marL="0" indent="0">
              <a:buNone/>
              <a:defRPr sz="2100"/>
            </a:lvl1pPr>
            <a:lvl2pPr marL="469679" indent="0">
              <a:buNone/>
              <a:defRPr sz="1200"/>
            </a:lvl2pPr>
            <a:lvl3pPr marL="939360" indent="0">
              <a:buNone/>
              <a:defRPr sz="1000"/>
            </a:lvl3pPr>
            <a:lvl4pPr marL="1409038" indent="0">
              <a:buNone/>
              <a:defRPr sz="900"/>
            </a:lvl4pPr>
            <a:lvl5pPr marL="1878699" indent="0">
              <a:buNone/>
              <a:defRPr sz="900"/>
            </a:lvl5pPr>
            <a:lvl6pPr marL="2348381" indent="0">
              <a:buNone/>
              <a:defRPr sz="900"/>
            </a:lvl6pPr>
            <a:lvl7pPr marL="2818062" indent="0">
              <a:buNone/>
              <a:defRPr sz="900"/>
            </a:lvl7pPr>
            <a:lvl8pPr marL="3287736" indent="0">
              <a:buNone/>
              <a:defRPr sz="900"/>
            </a:lvl8pPr>
            <a:lvl9pPr marL="3757411"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2537727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89"/>
            <a:ext cx="6048375" cy="624723"/>
          </a:xfrm>
        </p:spPr>
        <p:txBody>
          <a:bodyPr anchor="b"/>
          <a:lstStyle>
            <a:lvl1pPr algn="l">
              <a:defRPr sz="2800" b="1">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3300"/>
            </a:lvl1pPr>
            <a:lvl2pPr marL="469679" indent="0">
              <a:buNone/>
              <a:defRPr sz="2800"/>
            </a:lvl2pPr>
            <a:lvl3pPr marL="939360" indent="0">
              <a:buNone/>
              <a:defRPr sz="2500"/>
            </a:lvl3pPr>
            <a:lvl4pPr marL="1409038" indent="0">
              <a:buNone/>
              <a:defRPr sz="2100"/>
            </a:lvl4pPr>
            <a:lvl5pPr marL="1878699" indent="0">
              <a:buNone/>
              <a:defRPr sz="2100"/>
            </a:lvl5pPr>
            <a:lvl6pPr marL="2348381" indent="0">
              <a:buNone/>
              <a:defRPr sz="2100"/>
            </a:lvl6pPr>
            <a:lvl7pPr marL="2818062" indent="0">
              <a:buNone/>
              <a:defRPr sz="2100"/>
            </a:lvl7pPr>
            <a:lvl8pPr marL="3287736" indent="0">
              <a:buNone/>
              <a:defRPr sz="2100"/>
            </a:lvl8pPr>
            <a:lvl9pPr marL="3757411" indent="0">
              <a:buNone/>
              <a:defRPr sz="21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75873" y="5916499"/>
            <a:ext cx="6048375" cy="887212"/>
          </a:xfrm>
          <a:noFill/>
          <a:ln w="9525" algn="ctr">
            <a:noFill/>
            <a:miter lim="800000"/>
            <a:headEnd/>
            <a:tailEnd/>
          </a:ln>
        </p:spPr>
        <p:txBody>
          <a:bodyPr vert="horz" wrap="square" lIns="93933" tIns="46964" rIns="93933" bIns="46964" numCol="1" anchor="t" anchorCtr="0" compatLnSpc="1">
            <a:prstTxWarp prst="textNoShape">
              <a:avLst/>
            </a:prstTxWarp>
          </a:bodyPr>
          <a:lstStyle>
            <a:lvl1pPr marL="0" indent="0" algn="l" rtl="0" eaLnBrk="0" fontAlgn="base" hangingPunct="0">
              <a:spcAft>
                <a:spcPct val="0"/>
              </a:spcAft>
              <a:buNone/>
              <a:defRPr lang="en-US" sz="2100" smtClean="0">
                <a:solidFill>
                  <a:schemeClr val="tx1"/>
                </a:solidFill>
                <a:latin typeface="+mn-lt"/>
                <a:ea typeface="+mn-ea"/>
                <a:cs typeface="+mn-cs"/>
              </a:defRPr>
            </a:lvl1pPr>
            <a:lvl2pPr marL="469679" indent="0">
              <a:buNone/>
              <a:defRPr sz="1200"/>
            </a:lvl2pPr>
            <a:lvl3pPr marL="939360" indent="0">
              <a:buNone/>
              <a:defRPr sz="1000"/>
            </a:lvl3pPr>
            <a:lvl4pPr marL="1409038" indent="0">
              <a:buNone/>
              <a:defRPr sz="900"/>
            </a:lvl4pPr>
            <a:lvl5pPr marL="1878699" indent="0">
              <a:buNone/>
              <a:defRPr sz="900"/>
            </a:lvl5pPr>
            <a:lvl6pPr marL="2348381" indent="0">
              <a:buNone/>
              <a:defRPr sz="900"/>
            </a:lvl6pPr>
            <a:lvl7pPr marL="2818062" indent="0">
              <a:buNone/>
              <a:defRPr sz="900"/>
            </a:lvl7pPr>
            <a:lvl8pPr marL="3287736" indent="0">
              <a:buNone/>
              <a:defRPr sz="900"/>
            </a:lvl8pPr>
            <a:lvl9pPr marL="3757411"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4464255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3449572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6" y="157496"/>
            <a:ext cx="2360896" cy="6322478"/>
          </a:xfrm>
        </p:spPr>
        <p:txBody>
          <a:bodyPr vert="eaVert"/>
          <a:lstStyle>
            <a:lvl1pPr>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5516" y="157496"/>
            <a:ext cx="6918179" cy="63224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6945179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3" y="301320"/>
            <a:ext cx="9071640" cy="5852160"/>
          </a:xfrm>
          <a:prstGeom prst="rect">
            <a:avLst/>
          </a:prstGeom>
        </p:spPr>
        <p:txBody>
          <a:bodyPr lIns="0" tIns="0" rIns="0" bIns="0" anchor="ctr"/>
          <a:lstStyle/>
          <a:p>
            <a:pPr algn="ct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03BA23CF-AA30-4A18-B744-605C3E9DBF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3785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 name="Picture 14" descr="selected_powerpoint_bg_2_1280x720.jpg"/>
          <p:cNvPicPr>
            <a:picLocks noChangeAspect="1"/>
          </p:cNvPicPr>
          <p:nvPr userDrawn="1"/>
        </p:nvPicPr>
        <p:blipFill>
          <a:blip r:embed="rId2" cstate="print"/>
          <a:stretch>
            <a:fillRect/>
          </a:stretch>
        </p:blipFill>
        <p:spPr>
          <a:xfrm>
            <a:off x="0" y="0"/>
            <a:ext cx="10080625" cy="7559675"/>
          </a:xfrm>
          <a:prstGeom prst="rect">
            <a:avLst/>
          </a:prstGeom>
        </p:spPr>
      </p:pic>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9"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7355571E-02C7-4909-A943-092A83DD3418}" type="slidenum">
              <a:rPr lang="en-US">
                <a:solidFill>
                  <a:srgbClr val="000000"/>
                </a:solidFill>
              </a:rPr>
              <a:pPr>
                <a:defRPr/>
              </a:pPr>
              <a:t>‹#›</a:t>
            </a:fld>
            <a:endParaRPr lang="en-US">
              <a:solidFill>
                <a:srgbClr val="000000"/>
              </a:solidFill>
            </a:endParaRPr>
          </a:p>
        </p:txBody>
      </p:sp>
      <p:grpSp>
        <p:nvGrpSpPr>
          <p:cNvPr id="16" name="Group 15"/>
          <p:cNvGrpSpPr/>
          <p:nvPr userDrawn="1"/>
        </p:nvGrpSpPr>
        <p:grpSpPr>
          <a:xfrm>
            <a:off x="0" y="6918037"/>
            <a:ext cx="9730603" cy="571175"/>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32822691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B6C70261-DCF8-4A97-9502-E8EEF2364CDE}"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161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3000" b="1"/>
            </a:lvl1pPr>
            <a:lvl2pPr marL="564068" indent="0">
              <a:buNone/>
              <a:defRPr sz="2500" b="1"/>
            </a:lvl2pPr>
            <a:lvl3pPr marL="1128134" indent="0">
              <a:buNone/>
              <a:defRPr sz="2200" b="1"/>
            </a:lvl3pPr>
            <a:lvl4pPr marL="1692200" indent="0">
              <a:buNone/>
              <a:defRPr sz="2000" b="1"/>
            </a:lvl4pPr>
            <a:lvl5pPr marL="2256269" indent="0">
              <a:buNone/>
              <a:defRPr sz="2000" b="1"/>
            </a:lvl5pPr>
            <a:lvl6pPr marL="2820338" indent="0">
              <a:buNone/>
              <a:defRPr sz="2000" b="1"/>
            </a:lvl6pPr>
            <a:lvl7pPr marL="3384404" indent="0">
              <a:buNone/>
              <a:defRPr sz="2000" b="1"/>
            </a:lvl7pPr>
            <a:lvl8pPr marL="3948468" indent="0">
              <a:buNone/>
              <a:defRPr sz="2000" b="1"/>
            </a:lvl8pPr>
            <a:lvl9pPr marL="4512537"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9" y="1692178"/>
            <a:ext cx="4455776" cy="705220"/>
          </a:xfrm>
        </p:spPr>
        <p:txBody>
          <a:bodyPr anchor="b"/>
          <a:lstStyle>
            <a:lvl1pPr marL="0" indent="0">
              <a:buNone/>
              <a:defRPr sz="3000" b="1"/>
            </a:lvl1pPr>
            <a:lvl2pPr marL="564068" indent="0">
              <a:buNone/>
              <a:defRPr sz="2500" b="1"/>
            </a:lvl2pPr>
            <a:lvl3pPr marL="1128134" indent="0">
              <a:buNone/>
              <a:defRPr sz="2200" b="1"/>
            </a:lvl3pPr>
            <a:lvl4pPr marL="1692200" indent="0">
              <a:buNone/>
              <a:defRPr sz="2000" b="1"/>
            </a:lvl4pPr>
            <a:lvl5pPr marL="2256269" indent="0">
              <a:buNone/>
              <a:defRPr sz="2000" b="1"/>
            </a:lvl5pPr>
            <a:lvl6pPr marL="2820338" indent="0">
              <a:buNone/>
              <a:defRPr sz="2000" b="1"/>
            </a:lvl6pPr>
            <a:lvl7pPr marL="3384404" indent="0">
              <a:buNone/>
              <a:defRPr sz="2000" b="1"/>
            </a:lvl7pPr>
            <a:lvl8pPr marL="3948468" indent="0">
              <a:buNone/>
              <a:defRPr sz="2000" b="1"/>
            </a:lvl8pPr>
            <a:lvl9pPr marL="4512537"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20819" y="2397398"/>
            <a:ext cx="4455776" cy="4355563"/>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lgn="r"/>
            <a:fld id="{F1E17C57-DAD6-4073-B907-6E788F887995}" type="slidenum">
              <a:rPr lang="en-US" sz="1400" smtClean="0">
                <a:latin typeface="Times New Roman"/>
              </a:rPr>
              <a:t>‹#›</a:t>
            </a:fld>
            <a:endParaRPr lang="en-US"/>
          </a:p>
        </p:txBody>
      </p:sp>
    </p:spTree>
    <p:extLst>
      <p:ext uri="{BB962C8B-B14F-4D97-AF65-F5344CB8AC3E}">
        <p14:creationId xmlns:p14="http://schemas.microsoft.com/office/powerpoint/2010/main" val="36646483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9" name="Picture 18" descr="selected_powerpoint_bg_1_1280x720.jpg"/>
          <p:cNvPicPr>
            <a:picLocks noChangeAspect="1"/>
          </p:cNvPicPr>
          <p:nvPr userDrawn="1"/>
        </p:nvPicPr>
        <p:blipFill>
          <a:blip r:embed="rId2" cstate="print"/>
          <a:stretch>
            <a:fillRect/>
          </a:stretch>
        </p:blipFill>
        <p:spPr>
          <a:xfrm>
            <a:off x="0" y="0"/>
            <a:ext cx="10080625" cy="7559675"/>
          </a:xfrm>
          <a:prstGeom prst="rect">
            <a:avLst/>
          </a:prstGeom>
        </p:spPr>
      </p:pic>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A18096A3-1C74-4210-9B46-F757C8F29AA0}"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6918037"/>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194794632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5136"/>
            <a:ext cx="10080625" cy="7559675"/>
          </a:xfrm>
          <a:prstGeom prst="rect">
            <a:avLst/>
          </a:prstGeom>
        </p:spPr>
      </p:pic>
      <p:sp>
        <p:nvSpPr>
          <p:cNvPr id="3074" name="Rectangle 2"/>
          <p:cNvSpPr>
            <a:spLocks noGrp="1" noChangeArrowheads="1"/>
          </p:cNvSpPr>
          <p:nvPr>
            <p:ph type="ctrTitle"/>
          </p:nvPr>
        </p:nvSpPr>
        <p:spPr>
          <a:xfrm>
            <a:off x="378024" y="2141917"/>
            <a:ext cx="9324578" cy="1620431"/>
          </a:xfrm>
        </p:spPr>
        <p:txBody>
          <a:bodyPr/>
          <a:lstStyle>
            <a:lvl1pPr>
              <a:defRPr sz="41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78024" y="4077328"/>
            <a:ext cx="9324578" cy="1637930"/>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7322454" y="6656713"/>
            <a:ext cx="2352146" cy="227491"/>
          </a:xfrm>
        </p:spPr>
        <p:txBody>
          <a:bodyPr/>
          <a:lstStyle>
            <a:lvl1pPr>
              <a:defRPr/>
            </a:lvl1pPr>
          </a:lstStyle>
          <a:p>
            <a:pPr>
              <a:defRPr/>
            </a:pPr>
            <a:fld id="{3C7E7816-A48B-4805-9A47-CE865F4F101F}"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6918037"/>
            <a:ext cx="9730603" cy="571175"/>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4796931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7527" y="1155751"/>
            <a:ext cx="9335079" cy="5451974"/>
          </a:xfrm>
        </p:spPr>
        <p:txBody>
          <a:bodyPr/>
          <a:lstStyle>
            <a:lvl1pPr>
              <a:spcBef>
                <a:spcPts val="823"/>
              </a:spcBef>
              <a:defRPr/>
            </a:lvl1pPr>
            <a:lvl3pPr>
              <a:defRPr sz="1900"/>
            </a:lvl3pPr>
            <a:lvl4pPr>
              <a:defRPr sz="19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634801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5"/>
            <a:ext cx="8568531" cy="1501437"/>
          </a:xfrm>
        </p:spPr>
        <p:txBody>
          <a:bodyPr anchor="t"/>
          <a:lstStyle>
            <a:lvl1pPr algn="l">
              <a:defRPr sz="41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96300" y="3204113"/>
            <a:ext cx="8568531" cy="1653678"/>
          </a:xfrm>
        </p:spPr>
        <p:txBody>
          <a:bodyPr anchor="b"/>
          <a:lstStyle>
            <a:lvl1pPr marL="0" indent="0">
              <a:buNone/>
              <a:defRPr sz="2100"/>
            </a:lvl1pPr>
            <a:lvl2pPr marL="470253" indent="0">
              <a:buNone/>
              <a:defRPr sz="1900"/>
            </a:lvl2pPr>
            <a:lvl3pPr marL="940506" indent="0">
              <a:buNone/>
              <a:defRPr sz="1600"/>
            </a:lvl3pPr>
            <a:lvl4pPr marL="1410756" indent="0">
              <a:buNone/>
              <a:defRPr sz="1500"/>
            </a:lvl4pPr>
            <a:lvl5pPr marL="1881003" indent="0">
              <a:buNone/>
              <a:defRPr sz="1500"/>
            </a:lvl5pPr>
            <a:lvl6pPr marL="2351255" indent="0">
              <a:buNone/>
              <a:defRPr sz="1500"/>
            </a:lvl6pPr>
            <a:lvl7pPr marL="2821508" indent="0">
              <a:buNone/>
              <a:defRPr sz="1500"/>
            </a:lvl7pPr>
            <a:lvl8pPr marL="3291756" indent="0">
              <a:buNone/>
              <a:defRPr sz="1500"/>
            </a:lvl8pPr>
            <a:lvl9pPr marL="3762006" indent="0">
              <a:buNone/>
              <a:defRPr sz="1500"/>
            </a:lvl9pPr>
          </a:lstStyle>
          <a:p>
            <a:pPr lvl="0"/>
            <a:r>
              <a:rPr lang="en-US" smtClean="0"/>
              <a:t>Click to edit Master text styles</a:t>
            </a:r>
          </a:p>
        </p:txBody>
      </p:sp>
      <p:sp>
        <p:nvSpPr>
          <p:cNvPr id="4" name="Rectangle 6"/>
          <p:cNvSpPr>
            <a:spLocks noGrp="1" noChangeArrowheads="1"/>
          </p:cNvSpPr>
          <p:nvPr>
            <p:ph type="sldNum" sz="quarter" idx="10"/>
          </p:nvPr>
        </p:nvSpPr>
        <p:spPr>
          <a:xfrm>
            <a:off x="7318954" y="6668964"/>
            <a:ext cx="2352146" cy="227491"/>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425951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67523" y="1307196"/>
            <a:ext cx="4583535" cy="5172778"/>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19068" y="1307196"/>
            <a:ext cx="4583534" cy="5172778"/>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74818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4031" y="1692178"/>
            <a:ext cx="4454027" cy="705220"/>
          </a:xfrm>
        </p:spPr>
        <p:txBody>
          <a:bodyPr anchor="b"/>
          <a:lstStyle>
            <a:lvl1pPr marL="0" indent="0">
              <a:buNone/>
              <a:defRPr sz="2500" b="1"/>
            </a:lvl1pPr>
            <a:lvl2pPr marL="470253" indent="0">
              <a:buNone/>
              <a:defRPr sz="2100" b="1"/>
            </a:lvl2pPr>
            <a:lvl3pPr marL="940506" indent="0">
              <a:buNone/>
              <a:defRPr sz="1900" b="1"/>
            </a:lvl3pPr>
            <a:lvl4pPr marL="1410756" indent="0">
              <a:buNone/>
              <a:defRPr sz="1600" b="1"/>
            </a:lvl4pPr>
            <a:lvl5pPr marL="1881003" indent="0">
              <a:buNone/>
              <a:defRPr sz="1600" b="1"/>
            </a:lvl5pPr>
            <a:lvl6pPr marL="2351255" indent="0">
              <a:buNone/>
              <a:defRPr sz="1600" b="1"/>
            </a:lvl6pPr>
            <a:lvl7pPr marL="2821508" indent="0">
              <a:buNone/>
              <a:defRPr sz="1600" b="1"/>
            </a:lvl7pPr>
            <a:lvl8pPr marL="3291756" indent="0">
              <a:buNone/>
              <a:defRPr sz="1600" b="1"/>
            </a:lvl8pPr>
            <a:lvl9pPr marL="376200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031" y="2397398"/>
            <a:ext cx="4454027" cy="4355563"/>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21" y="1692178"/>
            <a:ext cx="4455776" cy="705220"/>
          </a:xfrm>
        </p:spPr>
        <p:txBody>
          <a:bodyPr anchor="b"/>
          <a:lstStyle>
            <a:lvl1pPr marL="0" indent="0">
              <a:buNone/>
              <a:defRPr sz="2500" b="1"/>
            </a:lvl1pPr>
            <a:lvl2pPr marL="470253" indent="0">
              <a:buNone/>
              <a:defRPr sz="2100" b="1"/>
            </a:lvl2pPr>
            <a:lvl3pPr marL="940506" indent="0">
              <a:buNone/>
              <a:defRPr sz="1900" b="1"/>
            </a:lvl3pPr>
            <a:lvl4pPr marL="1410756" indent="0">
              <a:buNone/>
              <a:defRPr sz="1600" b="1"/>
            </a:lvl4pPr>
            <a:lvl5pPr marL="1881003" indent="0">
              <a:buNone/>
              <a:defRPr sz="1600" b="1"/>
            </a:lvl5pPr>
            <a:lvl6pPr marL="2351255" indent="0">
              <a:buNone/>
              <a:defRPr sz="1600" b="1"/>
            </a:lvl6pPr>
            <a:lvl7pPr marL="2821508" indent="0">
              <a:buNone/>
              <a:defRPr sz="1600" b="1"/>
            </a:lvl7pPr>
            <a:lvl8pPr marL="3291756" indent="0">
              <a:buNone/>
              <a:defRPr sz="1600" b="1"/>
            </a:lvl8pPr>
            <a:lvl9pPr marL="376200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0821" y="2397398"/>
            <a:ext cx="4455776" cy="4355563"/>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2100" smtClean="0">
                <a:solidFill>
                  <a:schemeClr val="tx1"/>
                </a:solidFill>
                <a:latin typeface="+mn-lt"/>
                <a:ea typeface="+mn-ea"/>
                <a:cs typeface="+mn-cs"/>
              </a:defRPr>
            </a:lvl2pPr>
            <a:lvl3pPr algn="l" rtl="0" eaLnBrk="0" fontAlgn="base" hangingPunct="0">
              <a:spcAft>
                <a:spcPct val="0"/>
              </a:spcAft>
              <a:defRPr lang="en-US" sz="2100" smtClean="0">
                <a:solidFill>
                  <a:schemeClr val="tx1"/>
                </a:solidFill>
                <a:latin typeface="+mn-lt"/>
                <a:ea typeface="+mn-ea"/>
                <a:cs typeface="+mn-cs"/>
              </a:defRPr>
            </a:lvl3pPr>
            <a:lvl4pPr algn="l" rtl="0" eaLnBrk="0" fontAlgn="base" hangingPunct="0">
              <a:spcAft>
                <a:spcPct val="0"/>
              </a:spcAft>
              <a:defRPr lang="en-US" sz="2100" smtClean="0">
                <a:solidFill>
                  <a:schemeClr val="tx1"/>
                </a:solidFill>
                <a:latin typeface="+mn-lt"/>
                <a:ea typeface="+mn-ea"/>
                <a:cs typeface="+mn-cs"/>
              </a:defRPr>
            </a:lvl4pPr>
            <a:lvl5pPr algn="l" rtl="0" eaLnBrk="0" fontAlgn="base" hangingPunct="0">
              <a:spcAft>
                <a:spcPct val="0"/>
              </a:spcAft>
              <a:defRPr lang="en-US" sz="21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92917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860563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4872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8"/>
            <a:ext cx="3316456" cy="1280946"/>
          </a:xfrm>
        </p:spPr>
        <p:txBody>
          <a:bodyPr anchor="b"/>
          <a:lstStyle>
            <a:lvl1pPr algn="l">
              <a:defRPr sz="33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41245" y="300988"/>
            <a:ext cx="5635349" cy="6451974"/>
          </a:xfrm>
          <a:noFill/>
          <a:ln w="9525" algn="ctr">
            <a:noFill/>
            <a:miter lim="800000"/>
            <a:headEnd/>
            <a:tailEnd/>
          </a:ln>
        </p:spPr>
        <p:txBody>
          <a:bodyPr vert="horz" wrap="square" lIns="94051" tIns="47023" rIns="94051" bIns="47023" numCol="1" anchor="t" anchorCtr="0" compatLnSpc="1">
            <a:prstTxWarp prst="textNoShape">
              <a:avLst/>
            </a:prstTxWarp>
          </a:bodyPr>
          <a:lstStyle>
            <a:lvl1pPr algn="l" rtl="0" eaLnBrk="0" fontAlgn="base" hangingPunct="0">
              <a:spcAft>
                <a:spcPct val="0"/>
              </a:spcAft>
              <a:defRPr lang="en-US" sz="2100" smtClean="0">
                <a:solidFill>
                  <a:schemeClr val="tx1"/>
                </a:solidFill>
                <a:latin typeface="+mn-lt"/>
                <a:ea typeface="+mn-ea"/>
                <a:cs typeface="+mn-cs"/>
              </a:defRPr>
            </a:lvl1pPr>
            <a:lvl2pPr algn="l" rtl="0" eaLnBrk="0" fontAlgn="base" hangingPunct="0">
              <a:spcAft>
                <a:spcPct val="0"/>
              </a:spcAft>
              <a:defRPr lang="en-US" sz="1900" smtClean="0">
                <a:solidFill>
                  <a:schemeClr val="tx1"/>
                </a:solidFill>
                <a:latin typeface="+mn-lt"/>
                <a:ea typeface="+mn-ea"/>
                <a:cs typeface="+mn-cs"/>
              </a:defRPr>
            </a:lvl2pPr>
            <a:lvl3pPr algn="l" rtl="0" eaLnBrk="0" fontAlgn="base" hangingPunct="0">
              <a:spcAft>
                <a:spcPct val="0"/>
              </a:spcAft>
              <a:defRPr lang="en-US" sz="1900" smtClean="0">
                <a:solidFill>
                  <a:schemeClr val="tx1"/>
                </a:solidFill>
                <a:latin typeface="+mn-lt"/>
                <a:ea typeface="+mn-ea"/>
                <a:cs typeface="+mn-cs"/>
              </a:defRPr>
            </a:lvl3pPr>
            <a:lvl4pPr algn="l" rtl="0" eaLnBrk="0" fontAlgn="base" hangingPunct="0">
              <a:spcAft>
                <a:spcPct val="0"/>
              </a:spcAft>
              <a:defRPr lang="en-US" sz="1900" smtClean="0">
                <a:solidFill>
                  <a:schemeClr val="tx1"/>
                </a:solidFill>
                <a:latin typeface="+mn-lt"/>
                <a:ea typeface="+mn-ea"/>
                <a:cs typeface="+mn-cs"/>
              </a:defRPr>
            </a:lvl4pPr>
            <a:lvl5pPr algn="l" rtl="0" eaLnBrk="0" fontAlgn="base" hangingPunct="0">
              <a:spcAft>
                <a:spcPct val="0"/>
              </a:spcAft>
              <a:defRPr lang="en-US" sz="1900">
                <a:solidFill>
                  <a:schemeClr val="tx1"/>
                </a:solidFill>
                <a:latin typeface="+mn-lt"/>
                <a:ea typeface="+mn-ea"/>
                <a:cs typeface="+mn-cs"/>
              </a:defRPr>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04032" y="1581932"/>
            <a:ext cx="3316456" cy="5171029"/>
          </a:xfrm>
        </p:spPr>
        <p:txBody>
          <a:bodyPr/>
          <a:lstStyle>
            <a:lvl1pPr marL="0" indent="0">
              <a:buNone/>
              <a:defRPr sz="2100"/>
            </a:lvl1pPr>
            <a:lvl2pPr marL="470253" indent="0">
              <a:buNone/>
              <a:defRPr sz="1200"/>
            </a:lvl2pPr>
            <a:lvl3pPr marL="940506" indent="0">
              <a:buNone/>
              <a:defRPr sz="1000"/>
            </a:lvl3pPr>
            <a:lvl4pPr marL="1410756" indent="0">
              <a:buNone/>
              <a:defRPr sz="900"/>
            </a:lvl4pPr>
            <a:lvl5pPr marL="1881003" indent="0">
              <a:buNone/>
              <a:defRPr sz="900"/>
            </a:lvl5pPr>
            <a:lvl6pPr marL="2351255" indent="0">
              <a:buNone/>
              <a:defRPr sz="900"/>
            </a:lvl6pPr>
            <a:lvl7pPr marL="2821508" indent="0">
              <a:buNone/>
              <a:defRPr sz="900"/>
            </a:lvl7pPr>
            <a:lvl8pPr marL="3291756" indent="0">
              <a:buNone/>
              <a:defRPr sz="900"/>
            </a:lvl8pPr>
            <a:lvl9pPr marL="3762006" indent="0">
              <a:buNone/>
              <a:defRPr sz="900"/>
            </a:lvl9pPr>
          </a:lstStyle>
          <a:p>
            <a:pPr lvl="0"/>
            <a:r>
              <a:rPr lang="en-US"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8218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3"/>
            <a:ext cx="6048375" cy="624723"/>
          </a:xfrm>
        </p:spPr>
        <p:txBody>
          <a:bodyPr anchor="b"/>
          <a:lstStyle>
            <a:lvl1pPr algn="l">
              <a:defRPr sz="28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975873" y="675472"/>
            <a:ext cx="6048375" cy="4535805"/>
          </a:xfrm>
        </p:spPr>
        <p:txBody>
          <a:bodyPr/>
          <a:lstStyle>
            <a:lvl1pPr marL="0" indent="0">
              <a:buNone/>
              <a:defRPr sz="3300"/>
            </a:lvl1pPr>
            <a:lvl2pPr marL="470253" indent="0">
              <a:buNone/>
              <a:defRPr sz="2800"/>
            </a:lvl2pPr>
            <a:lvl3pPr marL="940506" indent="0">
              <a:buNone/>
              <a:defRPr sz="2500"/>
            </a:lvl3pPr>
            <a:lvl4pPr marL="1410756" indent="0">
              <a:buNone/>
              <a:defRPr sz="2100"/>
            </a:lvl4pPr>
            <a:lvl5pPr marL="1881003" indent="0">
              <a:buNone/>
              <a:defRPr sz="2100"/>
            </a:lvl5pPr>
            <a:lvl6pPr marL="2351255" indent="0">
              <a:buNone/>
              <a:defRPr sz="2100"/>
            </a:lvl6pPr>
            <a:lvl7pPr marL="2821508" indent="0">
              <a:buNone/>
              <a:defRPr sz="2100"/>
            </a:lvl7pPr>
            <a:lvl8pPr marL="3291756" indent="0">
              <a:buNone/>
              <a:defRPr sz="2100"/>
            </a:lvl8pPr>
            <a:lvl9pPr marL="3762006" indent="0">
              <a:buNone/>
              <a:defRPr sz="2100"/>
            </a:lvl9pPr>
          </a:lstStyle>
          <a:p>
            <a:pPr lvl="0"/>
            <a:endParaRPr lang="en-US" noProof="0" smtClean="0"/>
          </a:p>
        </p:txBody>
      </p:sp>
      <p:sp>
        <p:nvSpPr>
          <p:cNvPr id="4" name="Text Placeholder 3"/>
          <p:cNvSpPr>
            <a:spLocks noGrp="1"/>
          </p:cNvSpPr>
          <p:nvPr>
            <p:ph type="body" sz="half" idx="2"/>
          </p:nvPr>
        </p:nvSpPr>
        <p:spPr>
          <a:xfrm>
            <a:off x="1975873" y="5916496"/>
            <a:ext cx="6048375" cy="887212"/>
          </a:xfrm>
          <a:noFill/>
          <a:ln w="9525" algn="ctr">
            <a:noFill/>
            <a:miter lim="800000"/>
            <a:headEnd/>
            <a:tailEnd/>
          </a:ln>
        </p:spPr>
        <p:txBody>
          <a:bodyPr vert="horz" wrap="square" lIns="94051" tIns="47023" rIns="94051" bIns="47023" numCol="1" anchor="t" anchorCtr="0" compatLnSpc="1">
            <a:prstTxWarp prst="textNoShape">
              <a:avLst/>
            </a:prstTxWarp>
          </a:bodyPr>
          <a:lstStyle>
            <a:lvl1pPr marL="0" indent="0" algn="l" rtl="0" eaLnBrk="0" fontAlgn="base" hangingPunct="0">
              <a:spcAft>
                <a:spcPct val="0"/>
              </a:spcAft>
              <a:buNone/>
              <a:defRPr lang="en-US" sz="2100" smtClean="0">
                <a:solidFill>
                  <a:schemeClr val="tx1"/>
                </a:solidFill>
                <a:latin typeface="+mn-lt"/>
                <a:ea typeface="+mn-ea"/>
                <a:cs typeface="+mn-cs"/>
              </a:defRPr>
            </a:lvl1pPr>
            <a:lvl2pPr marL="470253" indent="0">
              <a:buNone/>
              <a:defRPr sz="1200"/>
            </a:lvl2pPr>
            <a:lvl3pPr marL="940506" indent="0">
              <a:buNone/>
              <a:defRPr sz="1000"/>
            </a:lvl3pPr>
            <a:lvl4pPr marL="1410756" indent="0">
              <a:buNone/>
              <a:defRPr sz="900"/>
            </a:lvl4pPr>
            <a:lvl5pPr marL="1881003" indent="0">
              <a:buNone/>
              <a:defRPr sz="900"/>
            </a:lvl5pPr>
            <a:lvl6pPr marL="2351255" indent="0">
              <a:buNone/>
              <a:defRPr sz="900"/>
            </a:lvl6pPr>
            <a:lvl7pPr marL="2821508" indent="0">
              <a:buNone/>
              <a:defRPr sz="900"/>
            </a:lvl7pPr>
            <a:lvl8pPr marL="3291756" indent="0">
              <a:buNone/>
              <a:defRPr sz="900"/>
            </a:lvl8pPr>
            <a:lvl9pPr marL="3762006"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3582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2FC6664A-90CC-437D-8FA9-E5C09A2DB85C}" type="slidenum">
              <a:rPr lang="en-US"/>
              <a:pPr>
                <a:defRPr/>
              </a:pPr>
              <a:t>‹#›</a:t>
            </a:fld>
            <a:endParaRPr lang="en-US" dirty="0"/>
          </a:p>
        </p:txBody>
      </p:sp>
    </p:spTree>
    <p:extLst>
      <p:ext uri="{BB962C8B-B14F-4D97-AF65-F5344CB8AC3E}">
        <p14:creationId xmlns:p14="http://schemas.microsoft.com/office/powerpoint/2010/main" val="1533157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098653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41706" y="157494"/>
            <a:ext cx="2360896" cy="632247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5516" y="157494"/>
            <a:ext cx="6918179" cy="632247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725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1.png"/><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1.png"/><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image" Target="../media/image1.png"/><Relationship Id="rId2" Type="http://schemas.openxmlformats.org/officeDocument/2006/relationships/slideLayout" Target="../slideLayouts/slideLayout63.xml"/><Relationship Id="rId16"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image" Target="../media/image1.png"/><Relationship Id="rId2" Type="http://schemas.openxmlformats.org/officeDocument/2006/relationships/slideLayout" Target="../slideLayouts/slideLayout78.xml"/><Relationship Id="rId16" Type="http://schemas.openxmlformats.org/officeDocument/2006/relationships/theme" Target="../theme/theme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sp>
        <p:nvSpPr>
          <p:cNvPr id="19" name="Rectangle 18"/>
          <p:cNvSpPr/>
          <p:nvPr/>
        </p:nvSpPr>
        <p:spPr>
          <a:xfrm>
            <a:off x="45512"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pic>
        <p:nvPicPr>
          <p:cNvPr id="1028" name="Picture 8" descr="ti_logo_powerpoint_1_line.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59208" y="7099456"/>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813" tIns="56409" rIns="112813" bIns="56409" numCol="1" anchor="ctr" anchorCtr="0" compatLnSpc="1">
            <a:prstTxWarp prst="textNoShape">
              <a:avLst/>
            </a:prstTxWarp>
          </a:bodyPr>
          <a:lstStyle/>
          <a:p>
            <a:pPr lvl="0"/>
            <a:r>
              <a:rPr lang="en-US" smtClean="0"/>
              <a:t>Click to edit Master title style</a:t>
            </a:r>
          </a:p>
        </p:txBody>
      </p:sp>
      <p:sp>
        <p:nvSpPr>
          <p:cNvPr id="1030" name="Rectangle 3"/>
          <p:cNvSpPr>
            <a:spLocks noGrp="1" noChangeArrowheads="1"/>
          </p:cNvSpPr>
          <p:nvPr>
            <p:ph type="body" idx="1"/>
          </p:nvPr>
        </p:nvSpPr>
        <p:spPr bwMode="auto">
          <a:xfrm>
            <a:off x="367532"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813" tIns="56409" rIns="112813" bIns="564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813" tIns="56409" rIns="112813" bIns="56409" numCol="1" anchor="t" anchorCtr="0" compatLnSpc="1">
            <a:prstTxWarp prst="textNoShape">
              <a:avLst/>
            </a:prstTxWarp>
          </a:bodyPr>
          <a:lstStyle>
            <a:lvl1pPr algn="r">
              <a:defRPr sz="1000">
                <a:cs typeface="+mn-cs"/>
              </a:defRPr>
            </a:lvl1pPr>
          </a:lstStyle>
          <a:p>
            <a:pPr algn="r"/>
            <a:fld id="{F1E17C57-DAD6-4073-B907-6E788F887995}" type="slidenum">
              <a:rPr lang="en-US" sz="1400" smtClean="0">
                <a:latin typeface="Times New Roman"/>
              </a:rPr>
              <a:t>‹#›</a:t>
            </a:fld>
            <a:endParaRPr lang="en-US"/>
          </a:p>
        </p:txBody>
      </p:sp>
      <p:grpSp>
        <p:nvGrpSpPr>
          <p:cNvPr id="1032"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1033"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13" tIns="56409" rIns="112813" bIns="56409" anchor="ctr"/>
          <a:lstStyle/>
          <a:p>
            <a:pPr algn="ctr">
              <a:defRPr/>
            </a:pPr>
            <a:endParaRPr lang="en-US" dirty="0"/>
          </a:p>
        </p:txBody>
      </p:sp>
      <p:sp>
        <p:nvSpPr>
          <p:cNvPr id="1035" name="Text Box 31"/>
          <p:cNvSpPr txBox="1">
            <a:spLocks noChangeArrowheads="1"/>
          </p:cNvSpPr>
          <p:nvPr/>
        </p:nvSpPr>
        <p:spPr bwMode="auto">
          <a:xfrm>
            <a:off x="346526" y="6656720"/>
            <a:ext cx="2793173" cy="26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13" tIns="56409" rIns="112813" bIns="56409">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t>TI Information – Selective Disclosure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iming>
    <p:tnLst>
      <p:par>
        <p:cTn id="1" dur="indefinite" restart="never" nodeType="tmRoot"/>
      </p:par>
    </p:tnLst>
  </p:timing>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4068" algn="l" rtl="0" eaLnBrk="1" fontAlgn="base" hangingPunct="1">
        <a:lnSpc>
          <a:spcPct val="85000"/>
        </a:lnSpc>
        <a:spcBef>
          <a:spcPct val="0"/>
        </a:spcBef>
        <a:spcAft>
          <a:spcPct val="0"/>
        </a:spcAft>
        <a:defRPr sz="4000" b="1">
          <a:solidFill>
            <a:srgbClr val="FF0000"/>
          </a:solidFill>
          <a:latin typeface="Arial" charset="0"/>
        </a:defRPr>
      </a:lvl6pPr>
      <a:lvl7pPr marL="1128134" algn="l" rtl="0" eaLnBrk="1" fontAlgn="base" hangingPunct="1">
        <a:lnSpc>
          <a:spcPct val="85000"/>
        </a:lnSpc>
        <a:spcBef>
          <a:spcPct val="0"/>
        </a:spcBef>
        <a:spcAft>
          <a:spcPct val="0"/>
        </a:spcAft>
        <a:defRPr sz="4000" b="1">
          <a:solidFill>
            <a:srgbClr val="FF0000"/>
          </a:solidFill>
          <a:latin typeface="Arial" charset="0"/>
        </a:defRPr>
      </a:lvl7pPr>
      <a:lvl8pPr marL="1692200" algn="l" rtl="0" eaLnBrk="1" fontAlgn="base" hangingPunct="1">
        <a:lnSpc>
          <a:spcPct val="85000"/>
        </a:lnSpc>
        <a:spcBef>
          <a:spcPct val="0"/>
        </a:spcBef>
        <a:spcAft>
          <a:spcPct val="0"/>
        </a:spcAft>
        <a:defRPr sz="4000" b="1">
          <a:solidFill>
            <a:srgbClr val="FF0000"/>
          </a:solidFill>
          <a:latin typeface="Arial" charset="0"/>
        </a:defRPr>
      </a:lvl8pPr>
      <a:lvl9pPr marL="2256269"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80076" indent="-280076" algn="l" rtl="0" eaLnBrk="1" fontAlgn="base" hangingPunct="1">
        <a:spcBef>
          <a:spcPts val="988"/>
        </a:spcBef>
        <a:spcAft>
          <a:spcPct val="0"/>
        </a:spcAft>
        <a:buChar char="•"/>
        <a:defRPr sz="2500">
          <a:solidFill>
            <a:schemeClr val="tx1"/>
          </a:solidFill>
          <a:latin typeface="+mn-lt"/>
          <a:ea typeface="+mn-ea"/>
          <a:cs typeface="+mn-cs"/>
        </a:defRPr>
      </a:lvl1pPr>
      <a:lvl2pPr marL="709001" indent="-287912" algn="l" rtl="0" eaLnBrk="1" fontAlgn="base" hangingPunct="1">
        <a:spcBef>
          <a:spcPct val="20000"/>
        </a:spcBef>
        <a:spcAft>
          <a:spcPct val="0"/>
        </a:spcAft>
        <a:buChar char="–"/>
        <a:defRPr>
          <a:solidFill>
            <a:schemeClr val="tx1"/>
          </a:solidFill>
          <a:latin typeface="+mn-lt"/>
        </a:defRPr>
      </a:lvl2pPr>
      <a:lvl3pPr marL="1053709" indent="-203692" algn="l" rtl="0" eaLnBrk="1" fontAlgn="base" hangingPunct="1">
        <a:spcBef>
          <a:spcPct val="15000"/>
        </a:spcBef>
        <a:spcAft>
          <a:spcPct val="0"/>
        </a:spcAft>
        <a:buChar char="•"/>
        <a:defRPr>
          <a:solidFill>
            <a:schemeClr val="tx1"/>
          </a:solidFill>
          <a:latin typeface="+mn-lt"/>
        </a:defRPr>
      </a:lvl3pPr>
      <a:lvl4pPr marL="1482636" indent="-287912" algn="l" rtl="0" eaLnBrk="1" fontAlgn="base" hangingPunct="1">
        <a:spcBef>
          <a:spcPct val="5000"/>
        </a:spcBef>
        <a:spcAft>
          <a:spcPct val="0"/>
        </a:spcAft>
        <a:buChar char="–"/>
        <a:defRPr>
          <a:solidFill>
            <a:schemeClr val="tx1"/>
          </a:solidFill>
          <a:latin typeface="+mn-lt"/>
        </a:defRPr>
      </a:lvl4pPr>
      <a:lvl5pPr marL="1837135" indent="-213483" algn="l" rtl="0" eaLnBrk="1" fontAlgn="base" hangingPunct="1">
        <a:spcBef>
          <a:spcPct val="0"/>
        </a:spcBef>
        <a:spcAft>
          <a:spcPct val="0"/>
        </a:spcAft>
        <a:buChar char="»"/>
        <a:defRPr>
          <a:solidFill>
            <a:schemeClr val="tx1"/>
          </a:solidFill>
          <a:latin typeface="+mn-lt"/>
        </a:defRPr>
      </a:lvl5pPr>
      <a:lvl6pPr marL="2401203" indent="-213483" algn="l" rtl="0" eaLnBrk="1" fontAlgn="base" hangingPunct="1">
        <a:spcBef>
          <a:spcPct val="0"/>
        </a:spcBef>
        <a:spcAft>
          <a:spcPct val="0"/>
        </a:spcAft>
        <a:buChar char="»"/>
        <a:defRPr sz="2000">
          <a:solidFill>
            <a:schemeClr val="tx1"/>
          </a:solidFill>
          <a:latin typeface="+mn-lt"/>
        </a:defRPr>
      </a:lvl6pPr>
      <a:lvl7pPr marL="2965268" indent="-213483" algn="l" rtl="0" eaLnBrk="1" fontAlgn="base" hangingPunct="1">
        <a:spcBef>
          <a:spcPct val="0"/>
        </a:spcBef>
        <a:spcAft>
          <a:spcPct val="0"/>
        </a:spcAft>
        <a:buChar char="»"/>
        <a:defRPr sz="2000">
          <a:solidFill>
            <a:schemeClr val="tx1"/>
          </a:solidFill>
          <a:latin typeface="+mn-lt"/>
        </a:defRPr>
      </a:lvl7pPr>
      <a:lvl8pPr marL="3529335" indent="-213483" algn="l" rtl="0" eaLnBrk="1" fontAlgn="base" hangingPunct="1">
        <a:spcBef>
          <a:spcPct val="0"/>
        </a:spcBef>
        <a:spcAft>
          <a:spcPct val="0"/>
        </a:spcAft>
        <a:buChar char="»"/>
        <a:defRPr sz="2000">
          <a:solidFill>
            <a:schemeClr val="tx1"/>
          </a:solidFill>
          <a:latin typeface="+mn-lt"/>
        </a:defRPr>
      </a:lvl8pPr>
      <a:lvl9pPr marL="4093405" indent="-213483"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8134" rtl="0" eaLnBrk="1" latinLnBrk="0" hangingPunct="1">
        <a:defRPr sz="2200" kern="1200">
          <a:solidFill>
            <a:schemeClr val="tx1"/>
          </a:solidFill>
          <a:latin typeface="+mn-lt"/>
          <a:ea typeface="+mn-ea"/>
          <a:cs typeface="+mn-cs"/>
        </a:defRPr>
      </a:lvl1pPr>
      <a:lvl2pPr marL="564068" algn="l" defTabSz="1128134" rtl="0" eaLnBrk="1" latinLnBrk="0" hangingPunct="1">
        <a:defRPr sz="2200" kern="1200">
          <a:solidFill>
            <a:schemeClr val="tx1"/>
          </a:solidFill>
          <a:latin typeface="+mn-lt"/>
          <a:ea typeface="+mn-ea"/>
          <a:cs typeface="+mn-cs"/>
        </a:defRPr>
      </a:lvl2pPr>
      <a:lvl3pPr marL="1128134" algn="l" defTabSz="1128134" rtl="0" eaLnBrk="1" latinLnBrk="0" hangingPunct="1">
        <a:defRPr sz="2200" kern="1200">
          <a:solidFill>
            <a:schemeClr val="tx1"/>
          </a:solidFill>
          <a:latin typeface="+mn-lt"/>
          <a:ea typeface="+mn-ea"/>
          <a:cs typeface="+mn-cs"/>
        </a:defRPr>
      </a:lvl3pPr>
      <a:lvl4pPr marL="1692200" algn="l" defTabSz="1128134" rtl="0" eaLnBrk="1" latinLnBrk="0" hangingPunct="1">
        <a:defRPr sz="2200" kern="1200">
          <a:solidFill>
            <a:schemeClr val="tx1"/>
          </a:solidFill>
          <a:latin typeface="+mn-lt"/>
          <a:ea typeface="+mn-ea"/>
          <a:cs typeface="+mn-cs"/>
        </a:defRPr>
      </a:lvl4pPr>
      <a:lvl5pPr marL="2256269" algn="l" defTabSz="1128134" rtl="0" eaLnBrk="1" latinLnBrk="0" hangingPunct="1">
        <a:defRPr sz="2200" kern="1200">
          <a:solidFill>
            <a:schemeClr val="tx1"/>
          </a:solidFill>
          <a:latin typeface="+mn-lt"/>
          <a:ea typeface="+mn-ea"/>
          <a:cs typeface="+mn-cs"/>
        </a:defRPr>
      </a:lvl5pPr>
      <a:lvl6pPr marL="2820338" algn="l" defTabSz="1128134" rtl="0" eaLnBrk="1" latinLnBrk="0" hangingPunct="1">
        <a:defRPr sz="2200" kern="1200">
          <a:solidFill>
            <a:schemeClr val="tx1"/>
          </a:solidFill>
          <a:latin typeface="+mn-lt"/>
          <a:ea typeface="+mn-ea"/>
          <a:cs typeface="+mn-cs"/>
        </a:defRPr>
      </a:lvl6pPr>
      <a:lvl7pPr marL="3384404" algn="l" defTabSz="1128134" rtl="0" eaLnBrk="1" latinLnBrk="0" hangingPunct="1">
        <a:defRPr sz="2200" kern="1200">
          <a:solidFill>
            <a:schemeClr val="tx1"/>
          </a:solidFill>
          <a:latin typeface="+mn-lt"/>
          <a:ea typeface="+mn-ea"/>
          <a:cs typeface="+mn-cs"/>
        </a:defRPr>
      </a:lvl7pPr>
      <a:lvl8pPr marL="3948468" algn="l" defTabSz="1128134" rtl="0" eaLnBrk="1" latinLnBrk="0" hangingPunct="1">
        <a:defRPr sz="2200" kern="1200">
          <a:solidFill>
            <a:schemeClr val="tx1"/>
          </a:solidFill>
          <a:latin typeface="+mn-lt"/>
          <a:ea typeface="+mn-ea"/>
          <a:cs typeface="+mn-cs"/>
        </a:defRPr>
      </a:lvl8pPr>
      <a:lvl9pPr marL="4512537" algn="l" defTabSz="1128134"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02" tIns="56404" rIns="112802" bIns="56404" anchor="ctr"/>
          <a:lstStyle/>
          <a:p>
            <a:pPr algn="ctr">
              <a:defRPr/>
            </a:pPr>
            <a:endParaRPr lang="en-US" dirty="0">
              <a:solidFill>
                <a:srgbClr val="FFFFFF"/>
              </a:solidFill>
            </a:endParaRPr>
          </a:p>
        </p:txBody>
      </p:sp>
      <p:sp>
        <p:nvSpPr>
          <p:cNvPr id="19" name="Rectangle 18"/>
          <p:cNvSpPr/>
          <p:nvPr/>
        </p:nvSpPr>
        <p:spPr>
          <a:xfrm>
            <a:off x="45514"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02" tIns="56404" rIns="112802" bIns="56404" anchor="ctr"/>
          <a:lstStyle/>
          <a:p>
            <a:pPr algn="ctr">
              <a:defRPr/>
            </a:pPr>
            <a:endParaRPr lang="en-US" dirty="0">
              <a:solidFill>
                <a:srgbClr val="FFFFFF"/>
              </a:solidFill>
            </a:endParaRPr>
          </a:p>
        </p:txBody>
      </p:sp>
      <p:pic>
        <p:nvPicPr>
          <p:cNvPr id="2052" name="Picture 8" descr="ti_logo_powerpoint_1_line.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59208" y="7099458"/>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802" tIns="56404" rIns="112802" bIns="56404" numCol="1" anchor="ctr" anchorCtr="0" compatLnSpc="1">
            <a:prstTxWarp prst="textNoShape">
              <a:avLst/>
            </a:prstTxWarp>
          </a:bodyPr>
          <a:lstStyle/>
          <a:p>
            <a:pPr lvl="0"/>
            <a:r>
              <a:rPr lang="en-US" smtClean="0"/>
              <a:t>Click to edit Master title style</a:t>
            </a:r>
          </a:p>
        </p:txBody>
      </p:sp>
      <p:sp>
        <p:nvSpPr>
          <p:cNvPr id="2054" name="Rectangle 3"/>
          <p:cNvSpPr>
            <a:spLocks noGrp="1" noChangeArrowheads="1"/>
          </p:cNvSpPr>
          <p:nvPr>
            <p:ph type="body" idx="1"/>
          </p:nvPr>
        </p:nvSpPr>
        <p:spPr bwMode="auto">
          <a:xfrm>
            <a:off x="367533"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802" tIns="56404" rIns="112802" bIns="5640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802" tIns="56404" rIns="112802" bIns="56404" numCol="1" anchor="t" anchorCtr="0" compatLnSpc="1">
            <a:prstTxWarp prst="textNoShape">
              <a:avLst/>
            </a:prstTxWarp>
          </a:bodyPr>
          <a:lstStyle>
            <a:lvl1pPr algn="r">
              <a:defRPr sz="1000">
                <a:solidFill>
                  <a:srgbClr val="000000"/>
                </a:solidFill>
                <a:cs typeface="+mn-cs"/>
              </a:defRPr>
            </a:lvl1pPr>
          </a:lstStyle>
          <a:p>
            <a:pPr>
              <a:defRPr/>
            </a:pPr>
            <a:fld id="{EA4A2420-2BDE-4DC3-853A-1CFB16846B7A}" type="slidenum">
              <a:rPr lang="en-US"/>
              <a:pPr>
                <a:defRPr/>
              </a:pPr>
              <a:t>‹#›</a:t>
            </a:fld>
            <a:endParaRPr lang="en-US" dirty="0"/>
          </a:p>
        </p:txBody>
      </p:sp>
      <p:grpSp>
        <p:nvGrpSpPr>
          <p:cNvPr id="2056"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057"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802" tIns="56404" rIns="112802" bIns="56404" anchor="ctr"/>
          <a:lstStyle/>
          <a:p>
            <a:pPr algn="ctr">
              <a:defRPr/>
            </a:pPr>
            <a:endParaRPr lang="en-US" dirty="0">
              <a:solidFill>
                <a:srgbClr val="FFFFFF"/>
              </a:solidFill>
            </a:endParaRPr>
          </a:p>
        </p:txBody>
      </p:sp>
      <p:sp>
        <p:nvSpPr>
          <p:cNvPr id="2059" name="Text Box 31"/>
          <p:cNvSpPr txBox="1">
            <a:spLocks noChangeArrowheads="1"/>
          </p:cNvSpPr>
          <p:nvPr/>
        </p:nvSpPr>
        <p:spPr bwMode="auto">
          <a:xfrm>
            <a:off x="346526" y="6656718"/>
            <a:ext cx="2793173" cy="2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802" tIns="56404" rIns="112802" bIns="5640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en-US" sz="1000" dirty="0" smtClean="0">
                <a:solidFill>
                  <a:srgbClr val="000000"/>
                </a:solidFill>
              </a:rPr>
              <a:t>TI Information – Selective Disclosure</a:t>
            </a: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738" r:id="rId16"/>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4012" algn="l" rtl="0" eaLnBrk="1" fontAlgn="base" hangingPunct="1">
        <a:lnSpc>
          <a:spcPct val="85000"/>
        </a:lnSpc>
        <a:spcBef>
          <a:spcPct val="0"/>
        </a:spcBef>
        <a:spcAft>
          <a:spcPct val="0"/>
        </a:spcAft>
        <a:defRPr sz="4000" b="1">
          <a:solidFill>
            <a:srgbClr val="FF0000"/>
          </a:solidFill>
          <a:latin typeface="Arial" charset="0"/>
        </a:defRPr>
      </a:lvl6pPr>
      <a:lvl7pPr marL="1128024" algn="l" rtl="0" eaLnBrk="1" fontAlgn="base" hangingPunct="1">
        <a:lnSpc>
          <a:spcPct val="85000"/>
        </a:lnSpc>
        <a:spcBef>
          <a:spcPct val="0"/>
        </a:spcBef>
        <a:spcAft>
          <a:spcPct val="0"/>
        </a:spcAft>
        <a:defRPr sz="4000" b="1">
          <a:solidFill>
            <a:srgbClr val="FF0000"/>
          </a:solidFill>
          <a:latin typeface="Arial" charset="0"/>
        </a:defRPr>
      </a:lvl7pPr>
      <a:lvl8pPr marL="1692037" algn="l" rtl="0" eaLnBrk="1" fontAlgn="base" hangingPunct="1">
        <a:lnSpc>
          <a:spcPct val="85000"/>
        </a:lnSpc>
        <a:spcBef>
          <a:spcPct val="0"/>
        </a:spcBef>
        <a:spcAft>
          <a:spcPct val="0"/>
        </a:spcAft>
        <a:defRPr sz="4000" b="1">
          <a:solidFill>
            <a:srgbClr val="FF0000"/>
          </a:solidFill>
          <a:latin typeface="Arial" charset="0"/>
        </a:defRPr>
      </a:lvl8pPr>
      <a:lvl9pPr marL="2256048"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80048" indent="-280048" algn="l" rtl="0" eaLnBrk="1" fontAlgn="base" hangingPunct="1">
        <a:spcBef>
          <a:spcPts val="988"/>
        </a:spcBef>
        <a:spcAft>
          <a:spcPct val="0"/>
        </a:spcAft>
        <a:buChar char="•"/>
        <a:defRPr sz="2500">
          <a:solidFill>
            <a:schemeClr val="tx1"/>
          </a:solidFill>
          <a:latin typeface="+mn-lt"/>
          <a:ea typeface="+mn-ea"/>
          <a:cs typeface="+mn-cs"/>
        </a:defRPr>
      </a:lvl1pPr>
      <a:lvl2pPr marL="708931" indent="-287882" algn="l" rtl="0" eaLnBrk="1" fontAlgn="base" hangingPunct="1">
        <a:spcBef>
          <a:spcPct val="20000"/>
        </a:spcBef>
        <a:spcAft>
          <a:spcPct val="0"/>
        </a:spcAft>
        <a:buChar char="–"/>
        <a:defRPr>
          <a:solidFill>
            <a:schemeClr val="tx1"/>
          </a:solidFill>
          <a:latin typeface="+mn-lt"/>
        </a:defRPr>
      </a:lvl2pPr>
      <a:lvl3pPr marL="1053609" indent="-203672" algn="l" rtl="0" eaLnBrk="1" fontAlgn="base" hangingPunct="1">
        <a:spcBef>
          <a:spcPct val="15000"/>
        </a:spcBef>
        <a:spcAft>
          <a:spcPct val="0"/>
        </a:spcAft>
        <a:buChar char="•"/>
        <a:defRPr>
          <a:solidFill>
            <a:schemeClr val="tx1"/>
          </a:solidFill>
          <a:latin typeface="+mn-lt"/>
        </a:defRPr>
      </a:lvl3pPr>
      <a:lvl4pPr marL="1482490" indent="-287882" algn="l" rtl="0" eaLnBrk="1" fontAlgn="base" hangingPunct="1">
        <a:spcBef>
          <a:spcPct val="5000"/>
        </a:spcBef>
        <a:spcAft>
          <a:spcPct val="0"/>
        </a:spcAft>
        <a:buChar char="–"/>
        <a:defRPr>
          <a:solidFill>
            <a:schemeClr val="tx1"/>
          </a:solidFill>
          <a:latin typeface="+mn-lt"/>
        </a:defRPr>
      </a:lvl4pPr>
      <a:lvl5pPr marL="1836956" indent="-213462" algn="l" rtl="0" eaLnBrk="1" fontAlgn="base" hangingPunct="1">
        <a:spcBef>
          <a:spcPct val="0"/>
        </a:spcBef>
        <a:spcAft>
          <a:spcPct val="0"/>
        </a:spcAft>
        <a:buChar char="»"/>
        <a:defRPr>
          <a:solidFill>
            <a:schemeClr val="tx1"/>
          </a:solidFill>
          <a:latin typeface="+mn-lt"/>
        </a:defRPr>
      </a:lvl5pPr>
      <a:lvl6pPr marL="2400969" indent="-213462" algn="l" rtl="0" eaLnBrk="1" fontAlgn="base" hangingPunct="1">
        <a:spcBef>
          <a:spcPct val="0"/>
        </a:spcBef>
        <a:spcAft>
          <a:spcPct val="0"/>
        </a:spcAft>
        <a:buChar char="»"/>
        <a:defRPr sz="2000">
          <a:solidFill>
            <a:schemeClr val="tx1"/>
          </a:solidFill>
          <a:latin typeface="+mn-lt"/>
        </a:defRPr>
      </a:lvl6pPr>
      <a:lvl7pPr marL="2964980" indent="-213462" algn="l" rtl="0" eaLnBrk="1" fontAlgn="base" hangingPunct="1">
        <a:spcBef>
          <a:spcPct val="0"/>
        </a:spcBef>
        <a:spcAft>
          <a:spcPct val="0"/>
        </a:spcAft>
        <a:buChar char="»"/>
        <a:defRPr sz="2000">
          <a:solidFill>
            <a:schemeClr val="tx1"/>
          </a:solidFill>
          <a:latin typeface="+mn-lt"/>
        </a:defRPr>
      </a:lvl7pPr>
      <a:lvl8pPr marL="3528991" indent="-213462" algn="l" rtl="0" eaLnBrk="1" fontAlgn="base" hangingPunct="1">
        <a:spcBef>
          <a:spcPct val="0"/>
        </a:spcBef>
        <a:spcAft>
          <a:spcPct val="0"/>
        </a:spcAft>
        <a:buChar char="»"/>
        <a:defRPr sz="2000">
          <a:solidFill>
            <a:schemeClr val="tx1"/>
          </a:solidFill>
          <a:latin typeface="+mn-lt"/>
        </a:defRPr>
      </a:lvl8pPr>
      <a:lvl9pPr marL="4093005" indent="-213462"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8024" rtl="0" eaLnBrk="1" latinLnBrk="0" hangingPunct="1">
        <a:defRPr sz="2200" kern="1200">
          <a:solidFill>
            <a:schemeClr val="tx1"/>
          </a:solidFill>
          <a:latin typeface="+mn-lt"/>
          <a:ea typeface="+mn-ea"/>
          <a:cs typeface="+mn-cs"/>
        </a:defRPr>
      </a:lvl1pPr>
      <a:lvl2pPr marL="564012" algn="l" defTabSz="1128024" rtl="0" eaLnBrk="1" latinLnBrk="0" hangingPunct="1">
        <a:defRPr sz="2200" kern="1200">
          <a:solidFill>
            <a:schemeClr val="tx1"/>
          </a:solidFill>
          <a:latin typeface="+mn-lt"/>
          <a:ea typeface="+mn-ea"/>
          <a:cs typeface="+mn-cs"/>
        </a:defRPr>
      </a:lvl2pPr>
      <a:lvl3pPr marL="1128024" algn="l" defTabSz="1128024" rtl="0" eaLnBrk="1" latinLnBrk="0" hangingPunct="1">
        <a:defRPr sz="2200" kern="1200">
          <a:solidFill>
            <a:schemeClr val="tx1"/>
          </a:solidFill>
          <a:latin typeface="+mn-lt"/>
          <a:ea typeface="+mn-ea"/>
          <a:cs typeface="+mn-cs"/>
        </a:defRPr>
      </a:lvl3pPr>
      <a:lvl4pPr marL="1692037" algn="l" defTabSz="1128024" rtl="0" eaLnBrk="1" latinLnBrk="0" hangingPunct="1">
        <a:defRPr sz="2200" kern="1200">
          <a:solidFill>
            <a:schemeClr val="tx1"/>
          </a:solidFill>
          <a:latin typeface="+mn-lt"/>
          <a:ea typeface="+mn-ea"/>
          <a:cs typeface="+mn-cs"/>
        </a:defRPr>
      </a:lvl4pPr>
      <a:lvl5pPr marL="2256048" algn="l" defTabSz="1128024" rtl="0" eaLnBrk="1" latinLnBrk="0" hangingPunct="1">
        <a:defRPr sz="2200" kern="1200">
          <a:solidFill>
            <a:schemeClr val="tx1"/>
          </a:solidFill>
          <a:latin typeface="+mn-lt"/>
          <a:ea typeface="+mn-ea"/>
          <a:cs typeface="+mn-cs"/>
        </a:defRPr>
      </a:lvl5pPr>
      <a:lvl6pPr marL="2820063" algn="l" defTabSz="1128024" rtl="0" eaLnBrk="1" latinLnBrk="0" hangingPunct="1">
        <a:defRPr sz="2200" kern="1200">
          <a:solidFill>
            <a:schemeClr val="tx1"/>
          </a:solidFill>
          <a:latin typeface="+mn-lt"/>
          <a:ea typeface="+mn-ea"/>
          <a:cs typeface="+mn-cs"/>
        </a:defRPr>
      </a:lvl6pPr>
      <a:lvl7pPr marL="3384074" algn="l" defTabSz="1128024" rtl="0" eaLnBrk="1" latinLnBrk="0" hangingPunct="1">
        <a:defRPr sz="2200" kern="1200">
          <a:solidFill>
            <a:schemeClr val="tx1"/>
          </a:solidFill>
          <a:latin typeface="+mn-lt"/>
          <a:ea typeface="+mn-ea"/>
          <a:cs typeface="+mn-cs"/>
        </a:defRPr>
      </a:lvl7pPr>
      <a:lvl8pPr marL="3948083" algn="l" defTabSz="1128024" rtl="0" eaLnBrk="1" latinLnBrk="0" hangingPunct="1">
        <a:defRPr sz="2200" kern="1200">
          <a:solidFill>
            <a:schemeClr val="tx1"/>
          </a:solidFill>
          <a:latin typeface="+mn-lt"/>
          <a:ea typeface="+mn-ea"/>
          <a:cs typeface="+mn-cs"/>
        </a:defRPr>
      </a:lvl8pPr>
      <a:lvl9pPr marL="4512098" algn="l" defTabSz="1128024"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sp>
        <p:nvSpPr>
          <p:cNvPr id="19" name="Rectangle 18"/>
          <p:cNvSpPr/>
          <p:nvPr/>
        </p:nvSpPr>
        <p:spPr>
          <a:xfrm>
            <a:off x="45515"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pic>
        <p:nvPicPr>
          <p:cNvPr id="4100" name="Picture 8" descr="ti_logo_powerpoint_1_line.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791" tIns="56399" rIns="112791" bIns="56399" numCol="1" anchor="ctr" anchorCtr="0" compatLnSpc="1">
            <a:prstTxWarp prst="textNoShape">
              <a:avLst/>
            </a:prstTxWarp>
          </a:bodyPr>
          <a:lstStyle/>
          <a:p>
            <a:pPr lvl="0"/>
            <a:r>
              <a:rPr lang="en-US" smtClean="0"/>
              <a:t>Click to edit Master title style</a:t>
            </a:r>
          </a:p>
        </p:txBody>
      </p:sp>
      <p:sp>
        <p:nvSpPr>
          <p:cNvPr id="4102" name="Rectangle 3"/>
          <p:cNvSpPr>
            <a:spLocks noGrp="1" noChangeArrowheads="1"/>
          </p:cNvSpPr>
          <p:nvPr>
            <p:ph type="body" idx="1"/>
          </p:nvPr>
        </p:nvSpPr>
        <p:spPr bwMode="auto">
          <a:xfrm>
            <a:off x="367534"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791" tIns="56399" rIns="112791" bIns="5639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791" tIns="56399" rIns="112791" bIns="56399" numCol="1" anchor="t" anchorCtr="0" compatLnSpc="1">
            <a:prstTxWarp prst="textNoShape">
              <a:avLst/>
            </a:prstTxWarp>
          </a:bodyPr>
          <a:lstStyle>
            <a:lvl1pPr algn="r">
              <a:defRPr sz="1000">
                <a:solidFill>
                  <a:srgbClr val="000000"/>
                </a:solidFill>
                <a:latin typeface="Arial" charset="0"/>
                <a:cs typeface="+mn-cs"/>
              </a:defRPr>
            </a:lvl1pPr>
          </a:lstStyle>
          <a:p>
            <a:pPr>
              <a:defRPr/>
            </a:pPr>
            <a:fld id="{C855103E-22D5-4111-8D97-C505A8009899}" type="slidenum">
              <a:rPr lang="en-US"/>
              <a:pPr>
                <a:defRPr/>
              </a:pPr>
              <a:t>‹#›</a:t>
            </a:fld>
            <a:endParaRPr lang="en-US" dirty="0"/>
          </a:p>
        </p:txBody>
      </p:sp>
      <p:grpSp>
        <p:nvGrpSpPr>
          <p:cNvPr id="4104"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105"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91" tIns="56399" rIns="112791" bIns="56399" anchor="ctr"/>
          <a:lstStyle/>
          <a:p>
            <a:pPr algn="ctr">
              <a:defRPr/>
            </a:pPr>
            <a:endParaRPr lang="en-US" dirty="0">
              <a:solidFill>
                <a:srgbClr val="FFFFFF"/>
              </a:solidFill>
            </a:endParaRPr>
          </a:p>
        </p:txBody>
      </p:sp>
      <p:sp>
        <p:nvSpPr>
          <p:cNvPr id="1035" name="Text Box 31"/>
          <p:cNvSpPr txBox="1">
            <a:spLocks noChangeArrowheads="1"/>
          </p:cNvSpPr>
          <p:nvPr/>
        </p:nvSpPr>
        <p:spPr bwMode="auto">
          <a:xfrm>
            <a:off x="346526" y="6656724"/>
            <a:ext cx="2793173" cy="26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91" tIns="56399" rIns="112791" bIns="56399">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39" r:id="rId15"/>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3957" algn="l" rtl="0" eaLnBrk="1" fontAlgn="base" hangingPunct="1">
        <a:lnSpc>
          <a:spcPct val="85000"/>
        </a:lnSpc>
        <a:spcBef>
          <a:spcPct val="0"/>
        </a:spcBef>
        <a:spcAft>
          <a:spcPct val="0"/>
        </a:spcAft>
        <a:defRPr sz="4000" b="1">
          <a:solidFill>
            <a:srgbClr val="FF0000"/>
          </a:solidFill>
          <a:latin typeface="Arial" charset="0"/>
        </a:defRPr>
      </a:lvl6pPr>
      <a:lvl7pPr marL="1127915" algn="l" rtl="0" eaLnBrk="1" fontAlgn="base" hangingPunct="1">
        <a:lnSpc>
          <a:spcPct val="85000"/>
        </a:lnSpc>
        <a:spcBef>
          <a:spcPct val="0"/>
        </a:spcBef>
        <a:spcAft>
          <a:spcPct val="0"/>
        </a:spcAft>
        <a:defRPr sz="4000" b="1">
          <a:solidFill>
            <a:srgbClr val="FF0000"/>
          </a:solidFill>
          <a:latin typeface="Arial" charset="0"/>
        </a:defRPr>
      </a:lvl7pPr>
      <a:lvl8pPr marL="1691870" algn="l" rtl="0" eaLnBrk="1" fontAlgn="base" hangingPunct="1">
        <a:lnSpc>
          <a:spcPct val="85000"/>
        </a:lnSpc>
        <a:spcBef>
          <a:spcPct val="0"/>
        </a:spcBef>
        <a:spcAft>
          <a:spcPct val="0"/>
        </a:spcAft>
        <a:defRPr sz="4000" b="1">
          <a:solidFill>
            <a:srgbClr val="FF0000"/>
          </a:solidFill>
          <a:latin typeface="Arial" charset="0"/>
        </a:defRPr>
      </a:lvl8pPr>
      <a:lvl9pPr marL="2255827"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80022" indent="-280022" algn="l" rtl="0" eaLnBrk="1" fontAlgn="base" hangingPunct="1">
        <a:spcBef>
          <a:spcPts val="988"/>
        </a:spcBef>
        <a:spcAft>
          <a:spcPct val="0"/>
        </a:spcAft>
        <a:buChar char="•"/>
        <a:defRPr sz="2500">
          <a:solidFill>
            <a:schemeClr val="tx1"/>
          </a:solidFill>
          <a:latin typeface="+mn-lt"/>
          <a:ea typeface="+mn-ea"/>
          <a:cs typeface="+mn-cs"/>
        </a:defRPr>
      </a:lvl1pPr>
      <a:lvl2pPr marL="708863" indent="-287854" algn="l" rtl="0" eaLnBrk="1" fontAlgn="base" hangingPunct="1">
        <a:spcBef>
          <a:spcPct val="20000"/>
        </a:spcBef>
        <a:spcAft>
          <a:spcPct val="0"/>
        </a:spcAft>
        <a:buChar char="–"/>
        <a:defRPr>
          <a:solidFill>
            <a:schemeClr val="tx1"/>
          </a:solidFill>
          <a:latin typeface="+mn-lt"/>
        </a:defRPr>
      </a:lvl2pPr>
      <a:lvl3pPr marL="1053503" indent="-203652" algn="l" rtl="0" eaLnBrk="1" fontAlgn="base" hangingPunct="1">
        <a:spcBef>
          <a:spcPct val="15000"/>
        </a:spcBef>
        <a:spcAft>
          <a:spcPct val="0"/>
        </a:spcAft>
        <a:buChar char="•"/>
        <a:defRPr>
          <a:solidFill>
            <a:schemeClr val="tx1"/>
          </a:solidFill>
          <a:latin typeface="+mn-lt"/>
        </a:defRPr>
      </a:lvl3pPr>
      <a:lvl4pPr marL="1482347" indent="-287854" algn="l" rtl="0" eaLnBrk="1" fontAlgn="base" hangingPunct="1">
        <a:spcBef>
          <a:spcPct val="5000"/>
        </a:spcBef>
        <a:spcAft>
          <a:spcPct val="0"/>
        </a:spcAft>
        <a:buChar char="–"/>
        <a:defRPr>
          <a:solidFill>
            <a:schemeClr val="tx1"/>
          </a:solidFill>
          <a:latin typeface="+mn-lt"/>
        </a:defRPr>
      </a:lvl4pPr>
      <a:lvl5pPr marL="1836777" indent="-213441" algn="l" rtl="0" eaLnBrk="1" fontAlgn="base" hangingPunct="1">
        <a:spcBef>
          <a:spcPct val="0"/>
        </a:spcBef>
        <a:spcAft>
          <a:spcPct val="0"/>
        </a:spcAft>
        <a:buChar char="»"/>
        <a:defRPr>
          <a:solidFill>
            <a:schemeClr val="tx1"/>
          </a:solidFill>
          <a:latin typeface="+mn-lt"/>
        </a:defRPr>
      </a:lvl5pPr>
      <a:lvl6pPr marL="2400735" indent="-213441" algn="l" rtl="0" eaLnBrk="1" fontAlgn="base" hangingPunct="1">
        <a:spcBef>
          <a:spcPct val="0"/>
        </a:spcBef>
        <a:spcAft>
          <a:spcPct val="0"/>
        </a:spcAft>
        <a:buChar char="»"/>
        <a:defRPr sz="2000">
          <a:solidFill>
            <a:schemeClr val="tx1"/>
          </a:solidFill>
          <a:latin typeface="+mn-lt"/>
        </a:defRPr>
      </a:lvl6pPr>
      <a:lvl7pPr marL="2964691" indent="-213441" algn="l" rtl="0" eaLnBrk="1" fontAlgn="base" hangingPunct="1">
        <a:spcBef>
          <a:spcPct val="0"/>
        </a:spcBef>
        <a:spcAft>
          <a:spcPct val="0"/>
        </a:spcAft>
        <a:buChar char="»"/>
        <a:defRPr sz="2000">
          <a:solidFill>
            <a:schemeClr val="tx1"/>
          </a:solidFill>
          <a:latin typeface="+mn-lt"/>
        </a:defRPr>
      </a:lvl7pPr>
      <a:lvl8pPr marL="3528647" indent="-213441" algn="l" rtl="0" eaLnBrk="1" fontAlgn="base" hangingPunct="1">
        <a:spcBef>
          <a:spcPct val="0"/>
        </a:spcBef>
        <a:spcAft>
          <a:spcPct val="0"/>
        </a:spcAft>
        <a:buChar char="»"/>
        <a:defRPr sz="2000">
          <a:solidFill>
            <a:schemeClr val="tx1"/>
          </a:solidFill>
          <a:latin typeface="+mn-lt"/>
        </a:defRPr>
      </a:lvl8pPr>
      <a:lvl9pPr marL="4092603" indent="-213441"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7915" rtl="0" eaLnBrk="1" latinLnBrk="0" hangingPunct="1">
        <a:defRPr sz="2200" kern="1200">
          <a:solidFill>
            <a:schemeClr val="tx1"/>
          </a:solidFill>
          <a:latin typeface="+mn-lt"/>
          <a:ea typeface="+mn-ea"/>
          <a:cs typeface="+mn-cs"/>
        </a:defRPr>
      </a:lvl1pPr>
      <a:lvl2pPr marL="563957" algn="l" defTabSz="1127915" rtl="0" eaLnBrk="1" latinLnBrk="0" hangingPunct="1">
        <a:defRPr sz="2200" kern="1200">
          <a:solidFill>
            <a:schemeClr val="tx1"/>
          </a:solidFill>
          <a:latin typeface="+mn-lt"/>
          <a:ea typeface="+mn-ea"/>
          <a:cs typeface="+mn-cs"/>
        </a:defRPr>
      </a:lvl2pPr>
      <a:lvl3pPr marL="1127915" algn="l" defTabSz="1127915" rtl="0" eaLnBrk="1" latinLnBrk="0" hangingPunct="1">
        <a:defRPr sz="2200" kern="1200">
          <a:solidFill>
            <a:schemeClr val="tx1"/>
          </a:solidFill>
          <a:latin typeface="+mn-lt"/>
          <a:ea typeface="+mn-ea"/>
          <a:cs typeface="+mn-cs"/>
        </a:defRPr>
      </a:lvl3pPr>
      <a:lvl4pPr marL="1691870" algn="l" defTabSz="1127915" rtl="0" eaLnBrk="1" latinLnBrk="0" hangingPunct="1">
        <a:defRPr sz="2200" kern="1200">
          <a:solidFill>
            <a:schemeClr val="tx1"/>
          </a:solidFill>
          <a:latin typeface="+mn-lt"/>
          <a:ea typeface="+mn-ea"/>
          <a:cs typeface="+mn-cs"/>
        </a:defRPr>
      </a:lvl4pPr>
      <a:lvl5pPr marL="2255827" algn="l" defTabSz="1127915" rtl="0" eaLnBrk="1" latinLnBrk="0" hangingPunct="1">
        <a:defRPr sz="2200" kern="1200">
          <a:solidFill>
            <a:schemeClr val="tx1"/>
          </a:solidFill>
          <a:latin typeface="+mn-lt"/>
          <a:ea typeface="+mn-ea"/>
          <a:cs typeface="+mn-cs"/>
        </a:defRPr>
      </a:lvl5pPr>
      <a:lvl6pPr marL="2819788" algn="l" defTabSz="1127915" rtl="0" eaLnBrk="1" latinLnBrk="0" hangingPunct="1">
        <a:defRPr sz="2200" kern="1200">
          <a:solidFill>
            <a:schemeClr val="tx1"/>
          </a:solidFill>
          <a:latin typeface="+mn-lt"/>
          <a:ea typeface="+mn-ea"/>
          <a:cs typeface="+mn-cs"/>
        </a:defRPr>
      </a:lvl6pPr>
      <a:lvl7pPr marL="3383745" algn="l" defTabSz="1127915" rtl="0" eaLnBrk="1" latinLnBrk="0" hangingPunct="1">
        <a:defRPr sz="2200" kern="1200">
          <a:solidFill>
            <a:schemeClr val="tx1"/>
          </a:solidFill>
          <a:latin typeface="+mn-lt"/>
          <a:ea typeface="+mn-ea"/>
          <a:cs typeface="+mn-cs"/>
        </a:defRPr>
      </a:lvl7pPr>
      <a:lvl8pPr marL="3947703" algn="l" defTabSz="1127915" rtl="0" eaLnBrk="1" latinLnBrk="0" hangingPunct="1">
        <a:defRPr sz="2200" kern="1200">
          <a:solidFill>
            <a:schemeClr val="tx1"/>
          </a:solidFill>
          <a:latin typeface="+mn-lt"/>
          <a:ea typeface="+mn-ea"/>
          <a:cs typeface="+mn-cs"/>
        </a:defRPr>
      </a:lvl8pPr>
      <a:lvl9pPr marL="4511658" algn="l" defTabSz="1127915"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sp>
        <p:nvSpPr>
          <p:cNvPr id="19" name="Rectangle 18"/>
          <p:cNvSpPr/>
          <p:nvPr/>
        </p:nvSpPr>
        <p:spPr>
          <a:xfrm>
            <a:off x="45516" y="6971700"/>
            <a:ext cx="96360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pic>
        <p:nvPicPr>
          <p:cNvPr id="6148" name="Picture 8" descr="ti_logo_powerpoint_1_line.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59208" y="7099461"/>
            <a:ext cx="2066878" cy="25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2"/>
          <p:cNvSpPr>
            <a:spLocks noGrp="1" noChangeArrowheads="1"/>
          </p:cNvSpPr>
          <p:nvPr>
            <p:ph type="title"/>
          </p:nvPr>
        </p:nvSpPr>
        <p:spPr bwMode="auto">
          <a:xfrm>
            <a:off x="255516" y="157495"/>
            <a:ext cx="9324578" cy="8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779" tIns="56394" rIns="112779" bIns="56394" numCol="1" anchor="ctr" anchorCtr="0" compatLnSpc="1">
            <a:prstTxWarp prst="textNoShape">
              <a:avLst/>
            </a:prstTxWarp>
          </a:bodyPr>
          <a:lstStyle/>
          <a:p>
            <a:pPr lvl="0"/>
            <a:r>
              <a:rPr lang="en-US" smtClean="0"/>
              <a:t>Click to edit Master title style</a:t>
            </a:r>
          </a:p>
        </p:txBody>
      </p:sp>
      <p:sp>
        <p:nvSpPr>
          <p:cNvPr id="6150" name="Rectangle 3"/>
          <p:cNvSpPr>
            <a:spLocks noGrp="1" noChangeArrowheads="1"/>
          </p:cNvSpPr>
          <p:nvPr>
            <p:ph type="body" idx="1"/>
          </p:nvPr>
        </p:nvSpPr>
        <p:spPr bwMode="auto">
          <a:xfrm>
            <a:off x="367535" y="1167205"/>
            <a:ext cx="9335079" cy="544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112779" tIns="56394" rIns="112779" bIns="5639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6"/>
          <p:cNvSpPr>
            <a:spLocks noGrp="1" noChangeArrowheads="1"/>
          </p:cNvSpPr>
          <p:nvPr>
            <p:ph type="sldNum" sz="quarter" idx="4"/>
          </p:nvPr>
        </p:nvSpPr>
        <p:spPr bwMode="auto">
          <a:xfrm>
            <a:off x="7322454" y="6668970"/>
            <a:ext cx="2352146" cy="227490"/>
          </a:xfrm>
          <a:prstGeom prst="rect">
            <a:avLst/>
          </a:prstGeom>
          <a:noFill/>
          <a:ln w="9525">
            <a:noFill/>
            <a:miter lim="800000"/>
            <a:headEnd/>
            <a:tailEnd/>
          </a:ln>
          <a:effectLst/>
        </p:spPr>
        <p:txBody>
          <a:bodyPr vert="horz" wrap="square" lIns="112779" tIns="56394" rIns="112779" bIns="56394" numCol="1" anchor="t" anchorCtr="0" compatLnSpc="1">
            <a:prstTxWarp prst="textNoShape">
              <a:avLst/>
            </a:prstTxWarp>
          </a:bodyPr>
          <a:lstStyle>
            <a:lvl1pPr algn="r">
              <a:defRPr sz="1000">
                <a:solidFill>
                  <a:srgbClr val="000000"/>
                </a:solidFill>
                <a:latin typeface="Arial" charset="0"/>
                <a:cs typeface="+mn-cs"/>
              </a:defRPr>
            </a:lvl1pPr>
          </a:lstStyle>
          <a:p>
            <a:pPr>
              <a:defRPr/>
            </a:pPr>
            <a:fld id="{F9281874-8E08-4CA1-812C-B495AC020DC6}" type="slidenum">
              <a:rPr lang="en-US"/>
              <a:pPr>
                <a:defRPr/>
              </a:pPr>
              <a:t>‹#›</a:t>
            </a:fld>
            <a:endParaRPr lang="en-US" dirty="0"/>
          </a:p>
        </p:txBody>
      </p:sp>
      <p:grpSp>
        <p:nvGrpSpPr>
          <p:cNvPr id="6152" name="Group 16"/>
          <p:cNvGrpSpPr>
            <a:grpSpLocks/>
          </p:cNvGrpSpPr>
          <p:nvPr/>
        </p:nvGrpSpPr>
        <p:grpSpPr bwMode="auto">
          <a:xfrm>
            <a:off x="-8751" y="6969951"/>
            <a:ext cx="9718353" cy="514478"/>
            <a:chOff x="-7620" y="6323077"/>
            <a:chExt cx="8814816" cy="466344"/>
          </a:xfrm>
        </p:grpSpPr>
        <p:cxnSp>
          <p:nvCxnSpPr>
            <p:cNvPr id="13" name="Straight Connector 12"/>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6153" name="Group 9"/>
          <p:cNvGrpSpPr>
            <a:grpSpLocks/>
          </p:cNvGrpSpPr>
          <p:nvPr/>
        </p:nvGrpSpPr>
        <p:grpSpPr bwMode="auto">
          <a:xfrm>
            <a:off x="-617789" y="-904709"/>
            <a:ext cx="9718353" cy="514478"/>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4"/>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Rectangle 17"/>
          <p:cNvSpPr/>
          <p:nvPr/>
        </p:nvSpPr>
        <p:spPr>
          <a:xfrm>
            <a:off x="-547785" y="-901211"/>
            <a:ext cx="9636099"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2779" tIns="56394" rIns="112779" bIns="56394" anchor="ctr"/>
          <a:lstStyle/>
          <a:p>
            <a:pPr algn="ctr">
              <a:defRPr/>
            </a:pPr>
            <a:endParaRPr lang="en-US" dirty="0">
              <a:solidFill>
                <a:srgbClr val="FFFFFF"/>
              </a:solidFill>
            </a:endParaRPr>
          </a:p>
        </p:txBody>
      </p:sp>
      <p:sp>
        <p:nvSpPr>
          <p:cNvPr id="1035" name="Text Box 31"/>
          <p:cNvSpPr txBox="1">
            <a:spLocks noChangeArrowheads="1"/>
          </p:cNvSpPr>
          <p:nvPr/>
        </p:nvSpPr>
        <p:spPr bwMode="auto">
          <a:xfrm>
            <a:off x="346526" y="6656722"/>
            <a:ext cx="2793173" cy="2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779" tIns="56394" rIns="112779" bIns="5639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1000" dirty="0" smtClean="0">
                <a:solidFill>
                  <a:srgbClr val="000000"/>
                </a:solidFill>
              </a:rPr>
              <a:t>TI Information – Selective Disclosure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40" r:id="rId15"/>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4000" b="1">
          <a:solidFill>
            <a:schemeClr val="tx2"/>
          </a:solidFill>
          <a:latin typeface="+mj-lt"/>
          <a:ea typeface="+mj-ea"/>
          <a:cs typeface="+mj-cs"/>
        </a:defRPr>
      </a:lvl1pPr>
      <a:lvl2pPr algn="l" rtl="0" eaLnBrk="1" fontAlgn="base" hangingPunct="1">
        <a:lnSpc>
          <a:spcPct val="85000"/>
        </a:lnSpc>
        <a:spcBef>
          <a:spcPct val="0"/>
        </a:spcBef>
        <a:spcAft>
          <a:spcPct val="0"/>
        </a:spcAft>
        <a:defRPr sz="4000" b="1">
          <a:solidFill>
            <a:schemeClr val="tx2"/>
          </a:solidFill>
          <a:latin typeface="Arial" charset="0"/>
        </a:defRPr>
      </a:lvl2pPr>
      <a:lvl3pPr algn="l" rtl="0" eaLnBrk="1" fontAlgn="base" hangingPunct="1">
        <a:lnSpc>
          <a:spcPct val="85000"/>
        </a:lnSpc>
        <a:spcBef>
          <a:spcPct val="0"/>
        </a:spcBef>
        <a:spcAft>
          <a:spcPct val="0"/>
        </a:spcAft>
        <a:defRPr sz="4000" b="1">
          <a:solidFill>
            <a:schemeClr val="tx2"/>
          </a:solidFill>
          <a:latin typeface="Arial" charset="0"/>
        </a:defRPr>
      </a:lvl3pPr>
      <a:lvl4pPr algn="l" rtl="0" eaLnBrk="1" fontAlgn="base" hangingPunct="1">
        <a:lnSpc>
          <a:spcPct val="85000"/>
        </a:lnSpc>
        <a:spcBef>
          <a:spcPct val="0"/>
        </a:spcBef>
        <a:spcAft>
          <a:spcPct val="0"/>
        </a:spcAft>
        <a:defRPr sz="4000" b="1">
          <a:solidFill>
            <a:schemeClr val="tx2"/>
          </a:solidFill>
          <a:latin typeface="Arial" charset="0"/>
        </a:defRPr>
      </a:lvl4pPr>
      <a:lvl5pPr algn="l" rtl="0" eaLnBrk="1" fontAlgn="base" hangingPunct="1">
        <a:lnSpc>
          <a:spcPct val="85000"/>
        </a:lnSpc>
        <a:spcBef>
          <a:spcPct val="0"/>
        </a:spcBef>
        <a:spcAft>
          <a:spcPct val="0"/>
        </a:spcAft>
        <a:defRPr sz="4000" b="1">
          <a:solidFill>
            <a:schemeClr val="tx2"/>
          </a:solidFill>
          <a:latin typeface="Arial" charset="0"/>
        </a:defRPr>
      </a:lvl5pPr>
      <a:lvl6pPr marL="563902" algn="l" rtl="0" eaLnBrk="1" fontAlgn="base" hangingPunct="1">
        <a:lnSpc>
          <a:spcPct val="85000"/>
        </a:lnSpc>
        <a:spcBef>
          <a:spcPct val="0"/>
        </a:spcBef>
        <a:spcAft>
          <a:spcPct val="0"/>
        </a:spcAft>
        <a:defRPr sz="4000" b="1">
          <a:solidFill>
            <a:srgbClr val="FF0000"/>
          </a:solidFill>
          <a:latin typeface="Arial" charset="0"/>
        </a:defRPr>
      </a:lvl6pPr>
      <a:lvl7pPr marL="1127806" algn="l" rtl="0" eaLnBrk="1" fontAlgn="base" hangingPunct="1">
        <a:lnSpc>
          <a:spcPct val="85000"/>
        </a:lnSpc>
        <a:spcBef>
          <a:spcPct val="0"/>
        </a:spcBef>
        <a:spcAft>
          <a:spcPct val="0"/>
        </a:spcAft>
        <a:defRPr sz="4000" b="1">
          <a:solidFill>
            <a:srgbClr val="FF0000"/>
          </a:solidFill>
          <a:latin typeface="Arial" charset="0"/>
        </a:defRPr>
      </a:lvl7pPr>
      <a:lvl8pPr marL="1691706" algn="l" rtl="0" eaLnBrk="1" fontAlgn="base" hangingPunct="1">
        <a:lnSpc>
          <a:spcPct val="85000"/>
        </a:lnSpc>
        <a:spcBef>
          <a:spcPct val="0"/>
        </a:spcBef>
        <a:spcAft>
          <a:spcPct val="0"/>
        </a:spcAft>
        <a:defRPr sz="4000" b="1">
          <a:solidFill>
            <a:srgbClr val="FF0000"/>
          </a:solidFill>
          <a:latin typeface="Arial" charset="0"/>
        </a:defRPr>
      </a:lvl8pPr>
      <a:lvl9pPr marL="2255606" algn="l" rtl="0" eaLnBrk="1" fontAlgn="base" hangingPunct="1">
        <a:lnSpc>
          <a:spcPct val="85000"/>
        </a:lnSpc>
        <a:spcBef>
          <a:spcPct val="0"/>
        </a:spcBef>
        <a:spcAft>
          <a:spcPct val="0"/>
        </a:spcAft>
        <a:defRPr sz="4000" b="1">
          <a:solidFill>
            <a:srgbClr val="FF0000"/>
          </a:solidFill>
          <a:latin typeface="Arial" charset="0"/>
        </a:defRPr>
      </a:lvl9pPr>
    </p:titleStyle>
    <p:bodyStyle>
      <a:lvl1pPr marL="279994" indent="-279994" algn="l" rtl="0" eaLnBrk="1" fontAlgn="base" hangingPunct="1">
        <a:spcBef>
          <a:spcPts val="988"/>
        </a:spcBef>
        <a:spcAft>
          <a:spcPct val="0"/>
        </a:spcAft>
        <a:buChar char="•"/>
        <a:defRPr sz="2500">
          <a:solidFill>
            <a:schemeClr val="tx1"/>
          </a:solidFill>
          <a:latin typeface="+mn-lt"/>
          <a:ea typeface="+mn-ea"/>
          <a:cs typeface="+mn-cs"/>
        </a:defRPr>
      </a:lvl1pPr>
      <a:lvl2pPr marL="708793" indent="-287826" algn="l" rtl="0" eaLnBrk="1" fontAlgn="base" hangingPunct="1">
        <a:spcBef>
          <a:spcPct val="20000"/>
        </a:spcBef>
        <a:spcAft>
          <a:spcPct val="0"/>
        </a:spcAft>
        <a:buChar char="–"/>
        <a:defRPr>
          <a:solidFill>
            <a:schemeClr val="tx1"/>
          </a:solidFill>
          <a:latin typeface="+mn-lt"/>
        </a:defRPr>
      </a:lvl2pPr>
      <a:lvl3pPr marL="1053404" indent="-203631" algn="l" rtl="0" eaLnBrk="1" fontAlgn="base" hangingPunct="1">
        <a:spcBef>
          <a:spcPct val="15000"/>
        </a:spcBef>
        <a:spcAft>
          <a:spcPct val="0"/>
        </a:spcAft>
        <a:buChar char="•"/>
        <a:defRPr>
          <a:solidFill>
            <a:schemeClr val="tx1"/>
          </a:solidFill>
          <a:latin typeface="+mn-lt"/>
        </a:defRPr>
      </a:lvl3pPr>
      <a:lvl4pPr marL="1482203" indent="-287826" algn="l" rtl="0" eaLnBrk="1" fontAlgn="base" hangingPunct="1">
        <a:spcBef>
          <a:spcPct val="5000"/>
        </a:spcBef>
        <a:spcAft>
          <a:spcPct val="0"/>
        </a:spcAft>
        <a:buChar char="–"/>
        <a:defRPr>
          <a:solidFill>
            <a:schemeClr val="tx1"/>
          </a:solidFill>
          <a:latin typeface="+mn-lt"/>
        </a:defRPr>
      </a:lvl4pPr>
      <a:lvl5pPr marL="1836598" indent="-213419" algn="l" rtl="0" eaLnBrk="1" fontAlgn="base" hangingPunct="1">
        <a:spcBef>
          <a:spcPct val="0"/>
        </a:spcBef>
        <a:spcAft>
          <a:spcPct val="0"/>
        </a:spcAft>
        <a:buChar char="»"/>
        <a:defRPr>
          <a:solidFill>
            <a:schemeClr val="tx1"/>
          </a:solidFill>
          <a:latin typeface="+mn-lt"/>
        </a:defRPr>
      </a:lvl5pPr>
      <a:lvl6pPr marL="2400501" indent="-213419" algn="l" rtl="0" eaLnBrk="1" fontAlgn="base" hangingPunct="1">
        <a:spcBef>
          <a:spcPct val="0"/>
        </a:spcBef>
        <a:spcAft>
          <a:spcPct val="0"/>
        </a:spcAft>
        <a:buChar char="»"/>
        <a:defRPr sz="2000">
          <a:solidFill>
            <a:schemeClr val="tx1"/>
          </a:solidFill>
          <a:latin typeface="+mn-lt"/>
        </a:defRPr>
      </a:lvl6pPr>
      <a:lvl7pPr marL="2964402" indent="-213419" algn="l" rtl="0" eaLnBrk="1" fontAlgn="base" hangingPunct="1">
        <a:spcBef>
          <a:spcPct val="0"/>
        </a:spcBef>
        <a:spcAft>
          <a:spcPct val="0"/>
        </a:spcAft>
        <a:buChar char="»"/>
        <a:defRPr sz="2000">
          <a:solidFill>
            <a:schemeClr val="tx1"/>
          </a:solidFill>
          <a:latin typeface="+mn-lt"/>
        </a:defRPr>
      </a:lvl7pPr>
      <a:lvl8pPr marL="3528303" indent="-213419" algn="l" rtl="0" eaLnBrk="1" fontAlgn="base" hangingPunct="1">
        <a:spcBef>
          <a:spcPct val="0"/>
        </a:spcBef>
        <a:spcAft>
          <a:spcPct val="0"/>
        </a:spcAft>
        <a:buChar char="»"/>
        <a:defRPr sz="2000">
          <a:solidFill>
            <a:schemeClr val="tx1"/>
          </a:solidFill>
          <a:latin typeface="+mn-lt"/>
        </a:defRPr>
      </a:lvl8pPr>
      <a:lvl9pPr marL="4092204" indent="-213419" algn="l" rtl="0" eaLnBrk="1" fontAlgn="base" hangingPunct="1">
        <a:spcBef>
          <a:spcPct val="0"/>
        </a:spcBef>
        <a:spcAft>
          <a:spcPct val="0"/>
        </a:spcAft>
        <a:buChar char="»"/>
        <a:defRPr sz="2000">
          <a:solidFill>
            <a:schemeClr val="tx1"/>
          </a:solidFill>
          <a:latin typeface="+mn-lt"/>
        </a:defRPr>
      </a:lvl9pPr>
    </p:bodyStyle>
    <p:otherStyle>
      <a:defPPr>
        <a:defRPr lang="en-US"/>
      </a:defPPr>
      <a:lvl1pPr marL="0" algn="l" defTabSz="1127806" rtl="0" eaLnBrk="1" latinLnBrk="0" hangingPunct="1">
        <a:defRPr sz="2200" kern="1200">
          <a:solidFill>
            <a:schemeClr val="tx1"/>
          </a:solidFill>
          <a:latin typeface="+mn-lt"/>
          <a:ea typeface="+mn-ea"/>
          <a:cs typeface="+mn-cs"/>
        </a:defRPr>
      </a:lvl1pPr>
      <a:lvl2pPr marL="563902" algn="l" defTabSz="1127806" rtl="0" eaLnBrk="1" latinLnBrk="0" hangingPunct="1">
        <a:defRPr sz="2200" kern="1200">
          <a:solidFill>
            <a:schemeClr val="tx1"/>
          </a:solidFill>
          <a:latin typeface="+mn-lt"/>
          <a:ea typeface="+mn-ea"/>
          <a:cs typeface="+mn-cs"/>
        </a:defRPr>
      </a:lvl2pPr>
      <a:lvl3pPr marL="1127806" algn="l" defTabSz="1127806" rtl="0" eaLnBrk="1" latinLnBrk="0" hangingPunct="1">
        <a:defRPr sz="2200" kern="1200">
          <a:solidFill>
            <a:schemeClr val="tx1"/>
          </a:solidFill>
          <a:latin typeface="+mn-lt"/>
          <a:ea typeface="+mn-ea"/>
          <a:cs typeface="+mn-cs"/>
        </a:defRPr>
      </a:lvl3pPr>
      <a:lvl4pPr marL="1691706" algn="l" defTabSz="1127806" rtl="0" eaLnBrk="1" latinLnBrk="0" hangingPunct="1">
        <a:defRPr sz="2200" kern="1200">
          <a:solidFill>
            <a:schemeClr val="tx1"/>
          </a:solidFill>
          <a:latin typeface="+mn-lt"/>
          <a:ea typeface="+mn-ea"/>
          <a:cs typeface="+mn-cs"/>
        </a:defRPr>
      </a:lvl4pPr>
      <a:lvl5pPr marL="2255606" algn="l" defTabSz="1127806" rtl="0" eaLnBrk="1" latinLnBrk="0" hangingPunct="1">
        <a:defRPr sz="2200" kern="1200">
          <a:solidFill>
            <a:schemeClr val="tx1"/>
          </a:solidFill>
          <a:latin typeface="+mn-lt"/>
          <a:ea typeface="+mn-ea"/>
          <a:cs typeface="+mn-cs"/>
        </a:defRPr>
      </a:lvl5pPr>
      <a:lvl6pPr marL="2819513" algn="l" defTabSz="1127806" rtl="0" eaLnBrk="1" latinLnBrk="0" hangingPunct="1">
        <a:defRPr sz="2200" kern="1200">
          <a:solidFill>
            <a:schemeClr val="tx1"/>
          </a:solidFill>
          <a:latin typeface="+mn-lt"/>
          <a:ea typeface="+mn-ea"/>
          <a:cs typeface="+mn-cs"/>
        </a:defRPr>
      </a:lvl6pPr>
      <a:lvl7pPr marL="3383415" algn="l" defTabSz="1127806" rtl="0" eaLnBrk="1" latinLnBrk="0" hangingPunct="1">
        <a:defRPr sz="2200" kern="1200">
          <a:solidFill>
            <a:schemeClr val="tx1"/>
          </a:solidFill>
          <a:latin typeface="+mn-lt"/>
          <a:ea typeface="+mn-ea"/>
          <a:cs typeface="+mn-cs"/>
        </a:defRPr>
      </a:lvl7pPr>
      <a:lvl8pPr marL="3947319" algn="l" defTabSz="1127806" rtl="0" eaLnBrk="1" latinLnBrk="0" hangingPunct="1">
        <a:defRPr sz="2200" kern="1200">
          <a:solidFill>
            <a:schemeClr val="tx1"/>
          </a:solidFill>
          <a:latin typeface="+mn-lt"/>
          <a:ea typeface="+mn-ea"/>
          <a:cs typeface="+mn-cs"/>
        </a:defRPr>
      </a:lvl8pPr>
      <a:lvl9pPr marL="4511219" algn="l" defTabSz="1127806"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7"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944" tIns="46969" rIns="93944" bIns="46969" rtlCol="0" anchor="ctr"/>
          <a:lstStyle/>
          <a:p>
            <a:pPr algn="ctr"/>
            <a:endParaRPr lang="en-US" dirty="0">
              <a:solidFill>
                <a:srgbClr val="FFFFFF"/>
              </a:solidFill>
            </a:endParaRPr>
          </a:p>
        </p:txBody>
      </p:sp>
      <p:sp>
        <p:nvSpPr>
          <p:cNvPr id="19" name="Rectangle 18"/>
          <p:cNvSpPr/>
          <p:nvPr/>
        </p:nvSpPr>
        <p:spPr>
          <a:xfrm>
            <a:off x="46203" y="6971700"/>
            <a:ext cx="96353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944" tIns="46969" rIns="93944" bIns="46969" rtlCol="0" anchor="ctr"/>
          <a:lstStyle/>
          <a:p>
            <a:pPr algn="ctr"/>
            <a:endParaRPr lang="en-US" dirty="0">
              <a:solidFill>
                <a:srgbClr val="FFFFFF"/>
              </a:solidFill>
            </a:endParaRPr>
          </a:p>
        </p:txBody>
      </p:sp>
      <p:sp>
        <p:nvSpPr>
          <p:cNvPr id="1026" name="Rectangle 2"/>
          <p:cNvSpPr>
            <a:spLocks noGrp="1" noChangeArrowheads="1"/>
          </p:cNvSpPr>
          <p:nvPr>
            <p:ph type="title"/>
          </p:nvPr>
        </p:nvSpPr>
        <p:spPr bwMode="auto">
          <a:xfrm>
            <a:off x="255516" y="157505"/>
            <a:ext cx="9324578" cy="897712"/>
          </a:xfrm>
          <a:prstGeom prst="rect">
            <a:avLst/>
          </a:prstGeom>
          <a:noFill/>
          <a:ln w="9525">
            <a:noFill/>
            <a:miter lim="800000"/>
            <a:headEnd/>
            <a:tailEnd/>
          </a:ln>
        </p:spPr>
        <p:txBody>
          <a:bodyPr vert="horz" wrap="square" lIns="93944" tIns="46969" rIns="93944" bIns="46969"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67539" y="1167205"/>
            <a:ext cx="9335079" cy="5440516"/>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30" name="Rectangle 6"/>
          <p:cNvSpPr>
            <a:spLocks noGrp="1" noChangeArrowheads="1"/>
          </p:cNvSpPr>
          <p:nvPr>
            <p:ph type="sldNum" sz="quarter" idx="4"/>
          </p:nvPr>
        </p:nvSpPr>
        <p:spPr bwMode="auto">
          <a:xfrm>
            <a:off x="7322454" y="6668965"/>
            <a:ext cx="2352146" cy="227491"/>
          </a:xfrm>
          <a:prstGeom prst="rect">
            <a:avLst/>
          </a:prstGeom>
          <a:noFill/>
          <a:ln w="9525">
            <a:noFill/>
            <a:miter lim="800000"/>
            <a:headEnd/>
            <a:tailEnd/>
          </a:ln>
          <a:effectLst/>
        </p:spPr>
        <p:txBody>
          <a:bodyPr vert="horz" wrap="square" lIns="93944" tIns="46969" rIns="93944" bIns="46969" numCol="1" anchor="t" anchorCtr="0" compatLnSpc="1">
            <a:prstTxWarp prst="textNoShape">
              <a:avLst/>
            </a:prstTxWarp>
          </a:bodyPr>
          <a:lstStyle>
            <a:lvl1pPr algn="r">
              <a:defRPr sz="900"/>
            </a:lvl1pPr>
          </a:lstStyle>
          <a:p>
            <a:pPr>
              <a:defRPr/>
            </a:pPr>
            <a:fld id="{B6C70261-DCF8-4A97-9502-E8EEF2364CDE}" type="slidenum">
              <a:rPr lang="en-US">
                <a:solidFill>
                  <a:srgbClr val="000000"/>
                </a:solidFill>
              </a:rPr>
              <a:pPr>
                <a:defRPr/>
              </a:pPr>
              <a:t>‹#›</a:t>
            </a:fld>
            <a:endParaRPr lang="en-US" dirty="0">
              <a:solidFill>
                <a:srgbClr val="000000"/>
              </a:solidFill>
            </a:endParaRPr>
          </a:p>
        </p:txBody>
      </p:sp>
      <p:grpSp>
        <p:nvGrpSpPr>
          <p:cNvPr id="16" name="Group 15"/>
          <p:cNvGrpSpPr/>
          <p:nvPr/>
        </p:nvGrpSpPr>
        <p:grpSpPr>
          <a:xfrm>
            <a:off x="0" y="6918040"/>
            <a:ext cx="9730603" cy="571175"/>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2" name="Picture 27" descr="ti_logo_powerpoint_1_line.png"/>
            <p:cNvPicPr>
              <a:picLocks noChangeAspect="1"/>
            </p:cNvPicPr>
            <p:nvPr userDrawn="1"/>
          </p:nvPicPr>
          <p:blipFill>
            <a:blip r:embed="rId17"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82954641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41" r:id="rId15"/>
  </p:sldLayoutIdLst>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3300" b="1">
          <a:solidFill>
            <a:schemeClr val="tx2"/>
          </a:solidFill>
          <a:latin typeface="+mj-lt"/>
          <a:ea typeface="+mj-ea"/>
          <a:cs typeface="+mj-cs"/>
        </a:defRPr>
      </a:lvl1pPr>
      <a:lvl2pPr algn="l" rtl="0" eaLnBrk="1" fontAlgn="base" hangingPunct="1">
        <a:lnSpc>
          <a:spcPct val="85000"/>
        </a:lnSpc>
        <a:spcBef>
          <a:spcPct val="0"/>
        </a:spcBef>
        <a:spcAft>
          <a:spcPct val="0"/>
        </a:spcAft>
        <a:defRPr sz="3300" b="1">
          <a:solidFill>
            <a:schemeClr val="tx2"/>
          </a:solidFill>
          <a:latin typeface="Arial" charset="0"/>
        </a:defRPr>
      </a:lvl2pPr>
      <a:lvl3pPr algn="l" rtl="0" eaLnBrk="1" fontAlgn="base" hangingPunct="1">
        <a:lnSpc>
          <a:spcPct val="85000"/>
        </a:lnSpc>
        <a:spcBef>
          <a:spcPct val="0"/>
        </a:spcBef>
        <a:spcAft>
          <a:spcPct val="0"/>
        </a:spcAft>
        <a:defRPr sz="3300" b="1">
          <a:solidFill>
            <a:schemeClr val="tx2"/>
          </a:solidFill>
          <a:latin typeface="Arial" charset="0"/>
        </a:defRPr>
      </a:lvl3pPr>
      <a:lvl4pPr algn="l" rtl="0" eaLnBrk="1" fontAlgn="base" hangingPunct="1">
        <a:lnSpc>
          <a:spcPct val="85000"/>
        </a:lnSpc>
        <a:spcBef>
          <a:spcPct val="0"/>
        </a:spcBef>
        <a:spcAft>
          <a:spcPct val="0"/>
        </a:spcAft>
        <a:defRPr sz="3300" b="1">
          <a:solidFill>
            <a:schemeClr val="tx2"/>
          </a:solidFill>
          <a:latin typeface="Arial" charset="0"/>
        </a:defRPr>
      </a:lvl4pPr>
      <a:lvl5pPr algn="l" rtl="0" eaLnBrk="1" fontAlgn="base" hangingPunct="1">
        <a:lnSpc>
          <a:spcPct val="85000"/>
        </a:lnSpc>
        <a:spcBef>
          <a:spcPct val="0"/>
        </a:spcBef>
        <a:spcAft>
          <a:spcPct val="0"/>
        </a:spcAft>
        <a:defRPr sz="3300" b="1">
          <a:solidFill>
            <a:schemeClr val="tx2"/>
          </a:solidFill>
          <a:latin typeface="Arial" charset="0"/>
        </a:defRPr>
      </a:lvl5pPr>
      <a:lvl6pPr marL="469727" algn="l" rtl="0" eaLnBrk="1" fontAlgn="base" hangingPunct="1">
        <a:lnSpc>
          <a:spcPct val="85000"/>
        </a:lnSpc>
        <a:spcBef>
          <a:spcPct val="0"/>
        </a:spcBef>
        <a:spcAft>
          <a:spcPct val="0"/>
        </a:spcAft>
        <a:defRPr sz="3300" b="1">
          <a:solidFill>
            <a:srgbClr val="FF0000"/>
          </a:solidFill>
          <a:latin typeface="Arial" charset="0"/>
        </a:defRPr>
      </a:lvl6pPr>
      <a:lvl7pPr marL="939448" algn="l" rtl="0" eaLnBrk="1" fontAlgn="base" hangingPunct="1">
        <a:lnSpc>
          <a:spcPct val="85000"/>
        </a:lnSpc>
        <a:spcBef>
          <a:spcPct val="0"/>
        </a:spcBef>
        <a:spcAft>
          <a:spcPct val="0"/>
        </a:spcAft>
        <a:defRPr sz="3300" b="1">
          <a:solidFill>
            <a:srgbClr val="FF0000"/>
          </a:solidFill>
          <a:latin typeface="Arial" charset="0"/>
        </a:defRPr>
      </a:lvl7pPr>
      <a:lvl8pPr marL="1409175" algn="l" rtl="0" eaLnBrk="1" fontAlgn="base" hangingPunct="1">
        <a:lnSpc>
          <a:spcPct val="85000"/>
        </a:lnSpc>
        <a:spcBef>
          <a:spcPct val="0"/>
        </a:spcBef>
        <a:spcAft>
          <a:spcPct val="0"/>
        </a:spcAft>
        <a:defRPr sz="3300" b="1">
          <a:solidFill>
            <a:srgbClr val="FF0000"/>
          </a:solidFill>
          <a:latin typeface="Arial" charset="0"/>
        </a:defRPr>
      </a:lvl8pPr>
      <a:lvl9pPr marL="1878883" algn="l" rtl="0" eaLnBrk="1" fontAlgn="base" hangingPunct="1">
        <a:lnSpc>
          <a:spcPct val="85000"/>
        </a:lnSpc>
        <a:spcBef>
          <a:spcPct val="0"/>
        </a:spcBef>
        <a:spcAft>
          <a:spcPct val="0"/>
        </a:spcAft>
        <a:defRPr sz="3300" b="1">
          <a:solidFill>
            <a:srgbClr val="FF0000"/>
          </a:solidFill>
          <a:latin typeface="Arial" charset="0"/>
        </a:defRPr>
      </a:lvl9pPr>
    </p:titleStyle>
    <p:body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2000">
          <a:solidFill>
            <a:schemeClr val="tx1"/>
          </a:solidFill>
          <a:latin typeface="+mn-lt"/>
        </a:defRPr>
      </a:lvl3pPr>
      <a:lvl4pPr marL="1234653" indent="-239756" algn="l" rtl="0" eaLnBrk="1" fontAlgn="base" hangingPunct="1">
        <a:spcBef>
          <a:spcPct val="5000"/>
        </a:spcBef>
        <a:spcAft>
          <a:spcPct val="0"/>
        </a:spcAft>
        <a:buChar char="–"/>
        <a:defRPr sz="2000">
          <a:solidFill>
            <a:schemeClr val="tx1"/>
          </a:solidFill>
          <a:latin typeface="+mn-lt"/>
        </a:defRPr>
      </a:lvl4pPr>
      <a:lvl5pPr marL="1529857" indent="-177784" algn="l" rtl="0" eaLnBrk="1" fontAlgn="base" hangingPunct="1">
        <a:spcBef>
          <a:spcPct val="0"/>
        </a:spcBef>
        <a:spcAft>
          <a:spcPct val="0"/>
        </a:spcAft>
        <a:buChar char="»"/>
        <a:defRPr sz="20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p:bodyStyle>
    <p:otherStyle>
      <a:defPPr>
        <a:defRPr lang="en-US"/>
      </a:defPPr>
      <a:lvl1pPr marL="0" algn="l" defTabSz="939448" rtl="0" eaLnBrk="1" latinLnBrk="0" hangingPunct="1">
        <a:defRPr sz="1900" kern="1200">
          <a:solidFill>
            <a:schemeClr val="tx1"/>
          </a:solidFill>
          <a:latin typeface="+mn-lt"/>
          <a:ea typeface="+mn-ea"/>
          <a:cs typeface="+mn-cs"/>
        </a:defRPr>
      </a:lvl1pPr>
      <a:lvl2pPr marL="469727" algn="l" defTabSz="939448" rtl="0" eaLnBrk="1" latinLnBrk="0" hangingPunct="1">
        <a:defRPr sz="1900" kern="1200">
          <a:solidFill>
            <a:schemeClr val="tx1"/>
          </a:solidFill>
          <a:latin typeface="+mn-lt"/>
          <a:ea typeface="+mn-ea"/>
          <a:cs typeface="+mn-cs"/>
        </a:defRPr>
      </a:lvl2pPr>
      <a:lvl3pPr marL="939448" algn="l" defTabSz="939448" rtl="0" eaLnBrk="1" latinLnBrk="0" hangingPunct="1">
        <a:defRPr sz="1900" kern="1200">
          <a:solidFill>
            <a:schemeClr val="tx1"/>
          </a:solidFill>
          <a:latin typeface="+mn-lt"/>
          <a:ea typeface="+mn-ea"/>
          <a:cs typeface="+mn-cs"/>
        </a:defRPr>
      </a:lvl3pPr>
      <a:lvl4pPr marL="1409175" algn="l" defTabSz="939448" rtl="0" eaLnBrk="1" latinLnBrk="0" hangingPunct="1">
        <a:defRPr sz="1900" kern="1200">
          <a:solidFill>
            <a:schemeClr val="tx1"/>
          </a:solidFill>
          <a:latin typeface="+mn-lt"/>
          <a:ea typeface="+mn-ea"/>
          <a:cs typeface="+mn-cs"/>
        </a:defRPr>
      </a:lvl4pPr>
      <a:lvl5pPr marL="1878883" algn="l" defTabSz="939448" rtl="0" eaLnBrk="1" latinLnBrk="0" hangingPunct="1">
        <a:defRPr sz="1900" kern="1200">
          <a:solidFill>
            <a:schemeClr val="tx1"/>
          </a:solidFill>
          <a:latin typeface="+mn-lt"/>
          <a:ea typeface="+mn-ea"/>
          <a:cs typeface="+mn-cs"/>
        </a:defRPr>
      </a:lvl5pPr>
      <a:lvl6pPr marL="2348610" algn="l" defTabSz="939448" rtl="0" eaLnBrk="1" latinLnBrk="0" hangingPunct="1">
        <a:defRPr sz="1900" kern="1200">
          <a:solidFill>
            <a:schemeClr val="tx1"/>
          </a:solidFill>
          <a:latin typeface="+mn-lt"/>
          <a:ea typeface="+mn-ea"/>
          <a:cs typeface="+mn-cs"/>
        </a:defRPr>
      </a:lvl6pPr>
      <a:lvl7pPr marL="2818339" algn="l" defTabSz="939448" rtl="0" eaLnBrk="1" latinLnBrk="0" hangingPunct="1">
        <a:defRPr sz="1900" kern="1200">
          <a:solidFill>
            <a:schemeClr val="tx1"/>
          </a:solidFill>
          <a:latin typeface="+mn-lt"/>
          <a:ea typeface="+mn-ea"/>
          <a:cs typeface="+mn-cs"/>
        </a:defRPr>
      </a:lvl7pPr>
      <a:lvl8pPr marL="3288057" algn="l" defTabSz="939448" rtl="0" eaLnBrk="1" latinLnBrk="0" hangingPunct="1">
        <a:defRPr sz="1900" kern="1200">
          <a:solidFill>
            <a:schemeClr val="tx1"/>
          </a:solidFill>
          <a:latin typeface="+mn-lt"/>
          <a:ea typeface="+mn-ea"/>
          <a:cs typeface="+mn-cs"/>
        </a:defRPr>
      </a:lvl8pPr>
      <a:lvl9pPr marL="3757777" algn="l" defTabSz="939448"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4" y="6971700"/>
            <a:ext cx="9706102"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4051" tIns="47023" rIns="94051" bIns="47023" rtlCol="0" anchor="ctr"/>
          <a:lstStyle/>
          <a:p>
            <a:pPr algn="ctr" defTabSz="914400" fontAlgn="base">
              <a:spcBef>
                <a:spcPct val="0"/>
              </a:spcBef>
              <a:spcAft>
                <a:spcPct val="0"/>
              </a:spcAft>
            </a:pPr>
            <a:endParaRPr lang="en-US" sz="1800">
              <a:solidFill>
                <a:srgbClr val="FFFFFF"/>
              </a:solidFill>
            </a:endParaRPr>
          </a:p>
        </p:txBody>
      </p:sp>
      <p:sp>
        <p:nvSpPr>
          <p:cNvPr id="19" name="Rectangle 18"/>
          <p:cNvSpPr/>
          <p:nvPr/>
        </p:nvSpPr>
        <p:spPr>
          <a:xfrm>
            <a:off x="46203" y="6971700"/>
            <a:ext cx="9635397" cy="50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4051" tIns="47023" rIns="94051" bIns="47023" rtlCol="0" anchor="ctr"/>
          <a:lstStyle/>
          <a:p>
            <a:pPr algn="ctr" defTabSz="914400" fontAlgn="base">
              <a:spcBef>
                <a:spcPct val="0"/>
              </a:spcBef>
              <a:spcAft>
                <a:spcPct val="0"/>
              </a:spcAft>
            </a:pPr>
            <a:endParaRPr lang="en-US" sz="1800">
              <a:solidFill>
                <a:srgbClr val="FFFFFF"/>
              </a:solidFill>
            </a:endParaRPr>
          </a:p>
        </p:txBody>
      </p:sp>
      <p:sp>
        <p:nvSpPr>
          <p:cNvPr id="1026" name="Rectangle 2"/>
          <p:cNvSpPr>
            <a:spLocks noGrp="1" noChangeArrowheads="1"/>
          </p:cNvSpPr>
          <p:nvPr>
            <p:ph type="title"/>
          </p:nvPr>
        </p:nvSpPr>
        <p:spPr bwMode="auto">
          <a:xfrm>
            <a:off x="255516" y="157504"/>
            <a:ext cx="9324578" cy="897712"/>
          </a:xfrm>
          <a:prstGeom prst="rect">
            <a:avLst/>
          </a:prstGeom>
          <a:noFill/>
          <a:ln w="9525">
            <a:noFill/>
            <a:miter lim="800000"/>
            <a:headEnd/>
            <a:tailEnd/>
          </a:ln>
        </p:spPr>
        <p:txBody>
          <a:bodyPr vert="horz" wrap="square" lIns="94051" tIns="47023" rIns="94051" bIns="4702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67527" y="1167204"/>
            <a:ext cx="9335079" cy="5440516"/>
          </a:xfrm>
          <a:prstGeom prst="rect">
            <a:avLst/>
          </a:prstGeom>
          <a:noFill/>
          <a:ln w="9525" algn="ctr">
            <a:noFill/>
            <a:miter lim="800000"/>
            <a:headEnd/>
            <a:tailEnd/>
          </a:ln>
        </p:spPr>
        <p:txBody>
          <a:bodyPr vert="horz" wrap="square" lIns="94051" tIns="47023" rIns="94051" bIns="4702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7322454" y="6668964"/>
            <a:ext cx="2352146" cy="227491"/>
          </a:xfrm>
          <a:prstGeom prst="rect">
            <a:avLst/>
          </a:prstGeom>
          <a:noFill/>
          <a:ln w="9525">
            <a:noFill/>
            <a:miter lim="800000"/>
            <a:headEnd/>
            <a:tailEnd/>
          </a:ln>
          <a:effectLst/>
        </p:spPr>
        <p:txBody>
          <a:bodyPr vert="horz" wrap="square" lIns="94051" tIns="47023" rIns="94051" bIns="47023" numCol="1" anchor="t" anchorCtr="0" compatLnSpc="1">
            <a:prstTxWarp prst="textNoShape">
              <a:avLst/>
            </a:prstTxWarp>
          </a:bodyPr>
          <a:lstStyle>
            <a:lvl1pPr algn="r">
              <a:defRPr sz="900"/>
            </a:lvl1pPr>
          </a:lstStyle>
          <a:p>
            <a:pPr defTabSz="914400" fontAlgn="base">
              <a:spcBef>
                <a:spcPct val="0"/>
              </a:spcBef>
              <a:spcAft>
                <a:spcPct val="0"/>
              </a:spcAft>
              <a:defRPr/>
            </a:pPr>
            <a:fld id="{B6C70261-DCF8-4A97-9502-E8EEF2364CDE}" type="slidenum">
              <a:rPr lang="en-US">
                <a:solidFill>
                  <a:srgbClr val="000000"/>
                </a:solidFill>
              </a:rPr>
              <a:pPr defTabSz="914400" fontAlgn="base">
                <a:spcBef>
                  <a:spcPct val="0"/>
                </a:spcBef>
                <a:spcAft>
                  <a:spcPct val="0"/>
                </a:spcAft>
                <a:defRPr/>
              </a:pPr>
              <a:t>‹#›</a:t>
            </a:fld>
            <a:endParaRPr lang="en-US">
              <a:solidFill>
                <a:srgbClr val="000000"/>
              </a:solidFill>
            </a:endParaRPr>
          </a:p>
        </p:txBody>
      </p:sp>
      <p:grpSp>
        <p:nvGrpSpPr>
          <p:cNvPr id="16" name="Group 15"/>
          <p:cNvGrpSpPr/>
          <p:nvPr/>
        </p:nvGrpSpPr>
        <p:grpSpPr>
          <a:xfrm>
            <a:off x="0" y="6918037"/>
            <a:ext cx="9730603" cy="571175"/>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FFFFFF"/>
                </a:solidFill>
              </a:endParaRPr>
            </a:p>
          </p:txBody>
        </p:sp>
        <p:pic>
          <p:nvPicPr>
            <p:cNvPr id="22" name="Picture 27" descr="ti_logo_powerpoint_1_line.png"/>
            <p:cNvPicPr>
              <a:picLocks noChangeAspect="1"/>
            </p:cNvPicPr>
            <p:nvPr userDrawn="1"/>
          </p:nvPicPr>
          <p:blipFill>
            <a:blip r:embed="rId17"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95529630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3300" b="1">
          <a:solidFill>
            <a:schemeClr val="tx2"/>
          </a:solidFill>
          <a:latin typeface="+mj-lt"/>
          <a:ea typeface="+mj-ea"/>
          <a:cs typeface="+mj-cs"/>
        </a:defRPr>
      </a:lvl1pPr>
      <a:lvl2pPr algn="l" rtl="0" eaLnBrk="0" fontAlgn="base" hangingPunct="0">
        <a:lnSpc>
          <a:spcPct val="85000"/>
        </a:lnSpc>
        <a:spcBef>
          <a:spcPct val="0"/>
        </a:spcBef>
        <a:spcAft>
          <a:spcPct val="0"/>
        </a:spcAft>
        <a:defRPr sz="3300" b="1">
          <a:solidFill>
            <a:schemeClr val="tx2"/>
          </a:solidFill>
          <a:latin typeface="Arial" charset="0"/>
        </a:defRPr>
      </a:lvl2pPr>
      <a:lvl3pPr algn="l" rtl="0" eaLnBrk="0" fontAlgn="base" hangingPunct="0">
        <a:lnSpc>
          <a:spcPct val="85000"/>
        </a:lnSpc>
        <a:spcBef>
          <a:spcPct val="0"/>
        </a:spcBef>
        <a:spcAft>
          <a:spcPct val="0"/>
        </a:spcAft>
        <a:defRPr sz="3300" b="1">
          <a:solidFill>
            <a:schemeClr val="tx2"/>
          </a:solidFill>
          <a:latin typeface="Arial" charset="0"/>
        </a:defRPr>
      </a:lvl3pPr>
      <a:lvl4pPr algn="l" rtl="0" eaLnBrk="0" fontAlgn="base" hangingPunct="0">
        <a:lnSpc>
          <a:spcPct val="85000"/>
        </a:lnSpc>
        <a:spcBef>
          <a:spcPct val="0"/>
        </a:spcBef>
        <a:spcAft>
          <a:spcPct val="0"/>
        </a:spcAft>
        <a:defRPr sz="3300" b="1">
          <a:solidFill>
            <a:schemeClr val="tx2"/>
          </a:solidFill>
          <a:latin typeface="Arial" charset="0"/>
        </a:defRPr>
      </a:lvl4pPr>
      <a:lvl5pPr algn="l" rtl="0" eaLnBrk="0" fontAlgn="base" hangingPunct="0">
        <a:lnSpc>
          <a:spcPct val="85000"/>
        </a:lnSpc>
        <a:spcBef>
          <a:spcPct val="0"/>
        </a:spcBef>
        <a:spcAft>
          <a:spcPct val="0"/>
        </a:spcAft>
        <a:defRPr sz="3300" b="1">
          <a:solidFill>
            <a:schemeClr val="tx2"/>
          </a:solidFill>
          <a:latin typeface="Arial" charset="0"/>
        </a:defRPr>
      </a:lvl5pPr>
      <a:lvl6pPr marL="470253" algn="l" rtl="0" fontAlgn="base">
        <a:lnSpc>
          <a:spcPct val="85000"/>
        </a:lnSpc>
        <a:spcBef>
          <a:spcPct val="0"/>
        </a:spcBef>
        <a:spcAft>
          <a:spcPct val="0"/>
        </a:spcAft>
        <a:defRPr sz="3300" b="1">
          <a:solidFill>
            <a:srgbClr val="FF0000"/>
          </a:solidFill>
          <a:latin typeface="Arial" charset="0"/>
        </a:defRPr>
      </a:lvl6pPr>
      <a:lvl7pPr marL="940506" algn="l" rtl="0" fontAlgn="base">
        <a:lnSpc>
          <a:spcPct val="85000"/>
        </a:lnSpc>
        <a:spcBef>
          <a:spcPct val="0"/>
        </a:spcBef>
        <a:spcAft>
          <a:spcPct val="0"/>
        </a:spcAft>
        <a:defRPr sz="3300" b="1">
          <a:solidFill>
            <a:srgbClr val="FF0000"/>
          </a:solidFill>
          <a:latin typeface="Arial" charset="0"/>
        </a:defRPr>
      </a:lvl7pPr>
      <a:lvl8pPr marL="1410756" algn="l" rtl="0" fontAlgn="base">
        <a:lnSpc>
          <a:spcPct val="85000"/>
        </a:lnSpc>
        <a:spcBef>
          <a:spcPct val="0"/>
        </a:spcBef>
        <a:spcAft>
          <a:spcPct val="0"/>
        </a:spcAft>
        <a:defRPr sz="3300" b="1">
          <a:solidFill>
            <a:srgbClr val="FF0000"/>
          </a:solidFill>
          <a:latin typeface="Arial" charset="0"/>
        </a:defRPr>
      </a:lvl8pPr>
      <a:lvl9pPr marL="1881003" algn="l" rtl="0" fontAlgn="base">
        <a:lnSpc>
          <a:spcPct val="85000"/>
        </a:lnSpc>
        <a:spcBef>
          <a:spcPct val="0"/>
        </a:spcBef>
        <a:spcAft>
          <a:spcPct val="0"/>
        </a:spcAft>
        <a:defRPr sz="3300" b="1">
          <a:solidFill>
            <a:srgbClr val="FF0000"/>
          </a:solidFill>
          <a:latin typeface="Arial" charset="0"/>
        </a:defRPr>
      </a:lvl9pPr>
    </p:titleStyle>
    <p:bodyStyle>
      <a:lvl1pPr marL="233492" indent="-233492" algn="l" rtl="0" eaLnBrk="0" fontAlgn="base" hangingPunct="0">
        <a:spcBef>
          <a:spcPts val="823"/>
        </a:spcBef>
        <a:spcAft>
          <a:spcPct val="0"/>
        </a:spcAft>
        <a:buChar char="•"/>
        <a:defRPr sz="2200">
          <a:solidFill>
            <a:schemeClr val="tx1"/>
          </a:solidFill>
          <a:latin typeface="+mn-lt"/>
          <a:ea typeface="+mn-ea"/>
          <a:cs typeface="+mn-cs"/>
        </a:defRPr>
      </a:lvl1pPr>
      <a:lvl2pPr marL="591081" indent="-240026" algn="l" rtl="0" eaLnBrk="0" fontAlgn="base" hangingPunct="0">
        <a:spcBef>
          <a:spcPct val="20000"/>
        </a:spcBef>
        <a:spcAft>
          <a:spcPct val="0"/>
        </a:spcAft>
        <a:buChar char="–"/>
        <a:defRPr sz="2000">
          <a:solidFill>
            <a:schemeClr val="tx1"/>
          </a:solidFill>
          <a:latin typeface="+mn-lt"/>
        </a:defRPr>
      </a:lvl2pPr>
      <a:lvl3pPr marL="878455" indent="-169817" algn="l" rtl="0" eaLnBrk="0" fontAlgn="base" hangingPunct="0">
        <a:spcBef>
          <a:spcPct val="15000"/>
        </a:spcBef>
        <a:spcAft>
          <a:spcPct val="0"/>
        </a:spcAft>
        <a:buChar char="•"/>
        <a:defRPr sz="2000">
          <a:solidFill>
            <a:schemeClr val="tx1"/>
          </a:solidFill>
          <a:latin typeface="+mn-lt"/>
        </a:defRPr>
      </a:lvl3pPr>
      <a:lvl4pPr marL="1236042" indent="-240026" algn="l" rtl="0" eaLnBrk="0" fontAlgn="base" hangingPunct="0">
        <a:spcBef>
          <a:spcPct val="5000"/>
        </a:spcBef>
        <a:spcAft>
          <a:spcPct val="0"/>
        </a:spcAft>
        <a:buChar char="–"/>
        <a:defRPr sz="2000">
          <a:solidFill>
            <a:schemeClr val="tx1"/>
          </a:solidFill>
          <a:latin typeface="+mn-lt"/>
        </a:defRPr>
      </a:lvl4pPr>
      <a:lvl5pPr marL="1531578" indent="-177984" algn="l" rtl="0" eaLnBrk="0" fontAlgn="base" hangingPunct="0">
        <a:spcBef>
          <a:spcPct val="0"/>
        </a:spcBef>
        <a:spcAft>
          <a:spcPct val="0"/>
        </a:spcAft>
        <a:buChar char="»"/>
        <a:defRPr sz="2000">
          <a:solidFill>
            <a:schemeClr val="tx1"/>
          </a:solidFill>
          <a:latin typeface="+mn-lt"/>
        </a:defRPr>
      </a:lvl5pPr>
      <a:lvl6pPr marL="2001831" indent="-177984" algn="l" rtl="0" fontAlgn="base">
        <a:spcBef>
          <a:spcPct val="0"/>
        </a:spcBef>
        <a:spcAft>
          <a:spcPct val="0"/>
        </a:spcAft>
        <a:buChar char="»"/>
        <a:defRPr sz="1600">
          <a:solidFill>
            <a:schemeClr val="tx1"/>
          </a:solidFill>
          <a:latin typeface="+mn-lt"/>
        </a:defRPr>
      </a:lvl6pPr>
      <a:lvl7pPr marL="2472084" indent="-177984" algn="l" rtl="0" fontAlgn="base">
        <a:spcBef>
          <a:spcPct val="0"/>
        </a:spcBef>
        <a:spcAft>
          <a:spcPct val="0"/>
        </a:spcAft>
        <a:buChar char="»"/>
        <a:defRPr sz="1600">
          <a:solidFill>
            <a:schemeClr val="tx1"/>
          </a:solidFill>
          <a:latin typeface="+mn-lt"/>
        </a:defRPr>
      </a:lvl7pPr>
      <a:lvl8pPr marL="2942336" indent="-177984" algn="l" rtl="0" fontAlgn="base">
        <a:spcBef>
          <a:spcPct val="0"/>
        </a:spcBef>
        <a:spcAft>
          <a:spcPct val="0"/>
        </a:spcAft>
        <a:buChar char="»"/>
        <a:defRPr sz="1600">
          <a:solidFill>
            <a:schemeClr val="tx1"/>
          </a:solidFill>
          <a:latin typeface="+mn-lt"/>
        </a:defRPr>
      </a:lvl8pPr>
      <a:lvl9pPr marL="3412587" indent="-177984" algn="l" rtl="0" fontAlgn="base">
        <a:spcBef>
          <a:spcPct val="0"/>
        </a:spcBef>
        <a:spcAft>
          <a:spcPct val="0"/>
        </a:spcAft>
        <a:buChar char="»"/>
        <a:defRPr sz="1600">
          <a:solidFill>
            <a:schemeClr val="tx1"/>
          </a:solidFill>
          <a:latin typeface="+mn-lt"/>
        </a:defRPr>
      </a:lvl9pPr>
    </p:bodyStyle>
    <p:otherStyle>
      <a:defPPr>
        <a:defRPr lang="en-US"/>
      </a:defPPr>
      <a:lvl1pPr marL="0" algn="l" defTabSz="940506" rtl="0" eaLnBrk="1" latinLnBrk="0" hangingPunct="1">
        <a:defRPr sz="1900" kern="1200">
          <a:solidFill>
            <a:schemeClr val="tx1"/>
          </a:solidFill>
          <a:latin typeface="+mn-lt"/>
          <a:ea typeface="+mn-ea"/>
          <a:cs typeface="+mn-cs"/>
        </a:defRPr>
      </a:lvl1pPr>
      <a:lvl2pPr marL="470253" algn="l" defTabSz="940506" rtl="0" eaLnBrk="1" latinLnBrk="0" hangingPunct="1">
        <a:defRPr sz="1900" kern="1200">
          <a:solidFill>
            <a:schemeClr val="tx1"/>
          </a:solidFill>
          <a:latin typeface="+mn-lt"/>
          <a:ea typeface="+mn-ea"/>
          <a:cs typeface="+mn-cs"/>
        </a:defRPr>
      </a:lvl2pPr>
      <a:lvl3pPr marL="940506" algn="l" defTabSz="940506" rtl="0" eaLnBrk="1" latinLnBrk="0" hangingPunct="1">
        <a:defRPr sz="1900" kern="1200">
          <a:solidFill>
            <a:schemeClr val="tx1"/>
          </a:solidFill>
          <a:latin typeface="+mn-lt"/>
          <a:ea typeface="+mn-ea"/>
          <a:cs typeface="+mn-cs"/>
        </a:defRPr>
      </a:lvl3pPr>
      <a:lvl4pPr marL="1410756" algn="l" defTabSz="940506" rtl="0" eaLnBrk="1" latinLnBrk="0" hangingPunct="1">
        <a:defRPr sz="1900" kern="1200">
          <a:solidFill>
            <a:schemeClr val="tx1"/>
          </a:solidFill>
          <a:latin typeface="+mn-lt"/>
          <a:ea typeface="+mn-ea"/>
          <a:cs typeface="+mn-cs"/>
        </a:defRPr>
      </a:lvl4pPr>
      <a:lvl5pPr marL="1881003" algn="l" defTabSz="940506" rtl="0" eaLnBrk="1" latinLnBrk="0" hangingPunct="1">
        <a:defRPr sz="1900" kern="1200">
          <a:solidFill>
            <a:schemeClr val="tx1"/>
          </a:solidFill>
          <a:latin typeface="+mn-lt"/>
          <a:ea typeface="+mn-ea"/>
          <a:cs typeface="+mn-cs"/>
        </a:defRPr>
      </a:lvl5pPr>
      <a:lvl6pPr marL="2351255" algn="l" defTabSz="940506" rtl="0" eaLnBrk="1" latinLnBrk="0" hangingPunct="1">
        <a:defRPr sz="1900" kern="1200">
          <a:solidFill>
            <a:schemeClr val="tx1"/>
          </a:solidFill>
          <a:latin typeface="+mn-lt"/>
          <a:ea typeface="+mn-ea"/>
          <a:cs typeface="+mn-cs"/>
        </a:defRPr>
      </a:lvl6pPr>
      <a:lvl7pPr marL="2821508" algn="l" defTabSz="940506" rtl="0" eaLnBrk="1" latinLnBrk="0" hangingPunct="1">
        <a:defRPr sz="1900" kern="1200">
          <a:solidFill>
            <a:schemeClr val="tx1"/>
          </a:solidFill>
          <a:latin typeface="+mn-lt"/>
          <a:ea typeface="+mn-ea"/>
          <a:cs typeface="+mn-cs"/>
        </a:defRPr>
      </a:lvl7pPr>
      <a:lvl8pPr marL="3291756" algn="l" defTabSz="940506" rtl="0" eaLnBrk="1" latinLnBrk="0" hangingPunct="1">
        <a:defRPr sz="1900" kern="1200">
          <a:solidFill>
            <a:schemeClr val="tx1"/>
          </a:solidFill>
          <a:latin typeface="+mn-lt"/>
          <a:ea typeface="+mn-ea"/>
          <a:cs typeface="+mn-cs"/>
        </a:defRPr>
      </a:lvl8pPr>
      <a:lvl9pPr marL="3762006" algn="l" defTabSz="940506"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oo.gl/SnbG6M" TargetMode="External"/><Relationship Id="rId2" Type="http://schemas.openxmlformats.org/officeDocument/2006/relationships/hyperlink" Target="https://goo.gl/p3Su87" TargetMode="Externa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eagleboard/bb.org-overlays/tree/master/tools/beaglebone-universal-io" TargetMode="Externa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0.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hyperlink" Target="http://192.168.7.2:8080/workshop/bopit/" TargetMode="Externa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192.168.7.2:3000/" TargetMode="Externa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3" y="301323"/>
            <a:ext cx="9071640" cy="1262159"/>
          </a:xfrm>
          <a:prstGeom prst="rect">
            <a:avLst/>
          </a:prstGeom>
        </p:spPr>
        <p:txBody>
          <a:bodyPr lIns="0" tIns="0" rIns="0" bIns="0" anchor="ctr"/>
          <a:lstStyle/>
          <a:p>
            <a:pPr algn="ctr"/>
            <a:r>
              <a:rPr lang="en-US" sz="4400" dirty="0">
                <a:solidFill>
                  <a:schemeClr val="tx2"/>
                </a:solidFill>
                <a:latin typeface="Arial"/>
              </a:rPr>
              <a:t>P</a:t>
            </a:r>
            <a:r>
              <a:rPr lang="en-US" sz="4400" dirty="0">
                <a:latin typeface="Arial"/>
              </a:rPr>
              <a:t>re-Workshop </a:t>
            </a:r>
            <a:r>
              <a:rPr lang="en-US" sz="4400" dirty="0">
                <a:solidFill>
                  <a:schemeClr val="tx2"/>
                </a:solidFill>
                <a:latin typeface="Arial"/>
              </a:rPr>
              <a:t>S</a:t>
            </a:r>
            <a:r>
              <a:rPr lang="en-US" sz="4400" dirty="0">
                <a:latin typeface="Arial"/>
              </a:rPr>
              <a:t>etup</a:t>
            </a:r>
            <a:endParaRPr dirty="0"/>
          </a:p>
        </p:txBody>
      </p:sp>
      <p:sp>
        <p:nvSpPr>
          <p:cNvPr id="8" name="Content Placeholder 2"/>
          <p:cNvSpPr>
            <a:spLocks noGrp="1"/>
          </p:cNvSpPr>
          <p:nvPr>
            <p:ph idx="1"/>
          </p:nvPr>
        </p:nvSpPr>
        <p:spPr>
          <a:xfrm>
            <a:off x="367540" y="1375863"/>
            <a:ext cx="9335079" cy="5451974"/>
          </a:xfrm>
        </p:spPr>
        <p:txBody>
          <a:bodyPr>
            <a:normAutofit fontScale="92500" lnSpcReduction="10000"/>
          </a:bodyPr>
          <a:lstStyle/>
          <a:p>
            <a:pPr marL="0" indent="0">
              <a:buSzPct val="111000"/>
              <a:buNone/>
            </a:pPr>
            <a:r>
              <a:rPr lang="en-US" sz="2000" dirty="0"/>
              <a:t>Power On </a:t>
            </a:r>
            <a:r>
              <a:rPr lang="en-US" sz="2000" dirty="0" err="1"/>
              <a:t>Beaglebone</a:t>
            </a:r>
            <a:r>
              <a:rPr lang="en-US" sz="2000" dirty="0"/>
              <a:t> Black Wireless</a:t>
            </a:r>
          </a:p>
          <a:p>
            <a:pPr>
              <a:buSzPct val="111000"/>
            </a:pPr>
            <a:r>
              <a:rPr lang="en-US" sz="2000" dirty="0"/>
              <a:t>Connect USB cable to board</a:t>
            </a:r>
          </a:p>
          <a:p>
            <a:pPr>
              <a:buSzPct val="111000"/>
            </a:pPr>
            <a:r>
              <a:rPr lang="en-US" sz="2000" dirty="0"/>
              <a:t>Connect other end of USB cable to PC</a:t>
            </a:r>
          </a:p>
          <a:p>
            <a:pPr>
              <a:buSzPct val="111000"/>
            </a:pPr>
            <a:endParaRPr lang="en-US" sz="2000" dirty="0"/>
          </a:p>
          <a:p>
            <a:pPr marL="0" indent="0">
              <a:buSzPct val="111000"/>
              <a:buNone/>
            </a:pPr>
            <a:r>
              <a:rPr lang="en-US" sz="2000" dirty="0"/>
              <a:t>Download </a:t>
            </a:r>
            <a:r>
              <a:rPr lang="en-US" sz="2000" dirty="0" smtClean="0"/>
              <a:t>Presentation, files </a:t>
            </a:r>
            <a:r>
              <a:rPr lang="en-US" sz="2000" dirty="0"/>
              <a:t>and Read Python Tutorial</a:t>
            </a:r>
          </a:p>
          <a:p>
            <a:pPr>
              <a:buSzPct val="111000"/>
            </a:pPr>
            <a:r>
              <a:rPr lang="en-US" sz="2000" dirty="0"/>
              <a:t>Go to </a:t>
            </a:r>
            <a:r>
              <a:rPr lang="en-US" sz="2000" dirty="0">
                <a:hlinkClick r:id="rId2"/>
              </a:rPr>
              <a:t>https://</a:t>
            </a:r>
            <a:r>
              <a:rPr lang="en-US" sz="2000" dirty="0" smtClean="0">
                <a:hlinkClick r:id="rId2"/>
              </a:rPr>
              <a:t>goo.gl/p3Su87</a:t>
            </a:r>
            <a:endParaRPr lang="en-US" sz="2000" dirty="0" smtClean="0"/>
          </a:p>
          <a:p>
            <a:pPr>
              <a:buSzPct val="111000"/>
            </a:pPr>
            <a:r>
              <a:rPr lang="en-US" sz="2000" dirty="0"/>
              <a:t>D</a:t>
            </a:r>
            <a:r>
              <a:rPr lang="en-US" sz="2000" dirty="0" smtClean="0"/>
              <a:t>ownload </a:t>
            </a:r>
            <a:r>
              <a:rPr lang="en-US" sz="2000" dirty="0"/>
              <a:t>presentation (</a:t>
            </a:r>
            <a:r>
              <a:rPr lang="en-US" sz="2000" dirty="0" err="1"/>
              <a:t>pptx</a:t>
            </a:r>
            <a:r>
              <a:rPr lang="en-US" sz="2000" dirty="0"/>
              <a:t>/pdf</a:t>
            </a:r>
            <a:r>
              <a:rPr lang="en-US" sz="2000" dirty="0" smtClean="0"/>
              <a:t>)</a:t>
            </a:r>
          </a:p>
          <a:p>
            <a:pPr>
              <a:buSzPct val="111000"/>
            </a:pPr>
            <a:r>
              <a:rPr lang="en-US" sz="2000" dirty="0" smtClean="0"/>
              <a:t>Download bopit.zip and extract bopit.zip</a:t>
            </a:r>
            <a:endParaRPr lang="en-US" sz="2000" dirty="0"/>
          </a:p>
          <a:p>
            <a:pPr>
              <a:buSzPct val="111000"/>
            </a:pPr>
            <a:r>
              <a:rPr lang="en-US" sz="2000" dirty="0"/>
              <a:t>Read </a:t>
            </a:r>
            <a:r>
              <a:rPr lang="en-US" sz="2000" dirty="0">
                <a:hlinkClick r:id="rId3"/>
              </a:rPr>
              <a:t>https://goo.gl/SnbG6M</a:t>
            </a:r>
            <a:endParaRPr lang="en-US" sz="2000" dirty="0"/>
          </a:p>
          <a:p>
            <a:pPr>
              <a:buSzPct val="111000"/>
            </a:pPr>
            <a:endParaRPr lang="en-US" sz="2000" dirty="0"/>
          </a:p>
          <a:p>
            <a:pPr marL="0" indent="0">
              <a:buSzPct val="111000"/>
              <a:buNone/>
            </a:pPr>
            <a:r>
              <a:rPr lang="en-US" sz="2000" dirty="0"/>
              <a:t>Connect to </a:t>
            </a:r>
            <a:r>
              <a:rPr lang="en-US" sz="2000" dirty="0" err="1"/>
              <a:t>Beaglebone</a:t>
            </a:r>
            <a:r>
              <a:rPr lang="en-US" sz="2000" dirty="0"/>
              <a:t> Black Wireless access point</a:t>
            </a:r>
          </a:p>
          <a:p>
            <a:pPr>
              <a:buSzPct val="111000"/>
            </a:pPr>
            <a:r>
              <a:rPr lang="en-US" sz="2000" dirty="0"/>
              <a:t>Wait ~4 minutes after your board has been powered on</a:t>
            </a:r>
          </a:p>
          <a:p>
            <a:pPr>
              <a:buSzPct val="111000"/>
            </a:pPr>
            <a:r>
              <a:rPr lang="en-US" sz="2000" dirty="0"/>
              <a:t>Connect to board’s </a:t>
            </a:r>
            <a:r>
              <a:rPr lang="en-US" sz="2000" dirty="0" err="1"/>
              <a:t>wifi</a:t>
            </a:r>
            <a:r>
              <a:rPr lang="en-US" sz="2000" dirty="0"/>
              <a:t> access point</a:t>
            </a:r>
          </a:p>
          <a:p>
            <a:pPr lvl="1">
              <a:buSzPct val="111000"/>
            </a:pPr>
            <a:r>
              <a:rPr lang="en-US" dirty="0" err="1"/>
              <a:t>ssid</a:t>
            </a:r>
            <a:r>
              <a:rPr lang="en-US" dirty="0"/>
              <a:t> is what you see on the board’s label</a:t>
            </a:r>
          </a:p>
          <a:p>
            <a:pPr lvl="1">
              <a:buSzPct val="111000"/>
            </a:pPr>
            <a:r>
              <a:rPr lang="en-US" dirty="0"/>
              <a:t>Passcode is </a:t>
            </a:r>
            <a:r>
              <a:rPr lang="en-US" dirty="0" err="1"/>
              <a:t>beaglebone</a:t>
            </a:r>
            <a:r>
              <a:rPr lang="en-US" dirty="0" smtClean="0"/>
              <a:t>_ then add what you see on the label</a:t>
            </a:r>
            <a:endParaRPr lang="en-US" dirty="0"/>
          </a:p>
          <a:p>
            <a:pPr marL="0" indent="0">
              <a:buSzPct val="111000"/>
              <a:buNone/>
            </a:pPr>
            <a:endParaRPr lang="en-US" dirty="0"/>
          </a:p>
          <a:p>
            <a:pPr>
              <a:buSzPct val="111000"/>
              <a:buFont typeface="Arial" panose="020B0604020202020204" pitchFamily="34" charset="0"/>
              <a:buChar char="•"/>
            </a:pPr>
            <a:endParaRPr lang="en-US" dirty="0"/>
          </a:p>
          <a:p>
            <a:pPr>
              <a:buSzPct val="111000"/>
              <a:buFont typeface="Arial" panose="020B0604020202020204" pitchFamily="34" charset="0"/>
              <a:buChar char="•"/>
            </a:pP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How to Create a New File</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10</a:t>
            </a:fld>
            <a:endParaRPr lang="en-US" dirty="0">
              <a:solidFill>
                <a:srgbClr val="000000"/>
              </a:solidFill>
            </a:endParaRPr>
          </a:p>
        </p:txBody>
      </p:sp>
      <p:pic>
        <p:nvPicPr>
          <p:cNvPr id="5" name="Picture 4"/>
          <p:cNvPicPr/>
          <p:nvPr/>
        </p:nvPicPr>
        <p:blipFill>
          <a:blip r:embed="rId2"/>
          <a:stretch>
            <a:fillRect/>
          </a:stretch>
        </p:blipFill>
        <p:spPr>
          <a:xfrm>
            <a:off x="5656160" y="4160837"/>
            <a:ext cx="3974914" cy="2261478"/>
          </a:xfrm>
          <a:prstGeom prst="rect">
            <a:avLst/>
          </a:prstGeom>
          <a:ln>
            <a:noFill/>
          </a:ln>
        </p:spPr>
      </p:pic>
      <p:pic>
        <p:nvPicPr>
          <p:cNvPr id="6" name="Picture 5"/>
          <p:cNvPicPr/>
          <p:nvPr/>
        </p:nvPicPr>
        <p:blipFill>
          <a:blip r:embed="rId3"/>
          <a:stretch>
            <a:fillRect/>
          </a:stretch>
        </p:blipFill>
        <p:spPr>
          <a:xfrm>
            <a:off x="5629172" y="1417637"/>
            <a:ext cx="4001902" cy="2321228"/>
          </a:xfrm>
          <a:prstGeom prst="rect">
            <a:avLst/>
          </a:prstGeom>
          <a:ln>
            <a:noFill/>
          </a:ln>
        </p:spPr>
      </p:pic>
      <p:sp>
        <p:nvSpPr>
          <p:cNvPr id="7" name="TextShape 2"/>
          <p:cNvSpPr txBox="1"/>
          <p:nvPr/>
        </p:nvSpPr>
        <p:spPr>
          <a:xfrm>
            <a:off x="468312" y="1417637"/>
            <a:ext cx="5130672" cy="4876800"/>
          </a:xfrm>
          <a:prstGeom prst="rect">
            <a:avLst/>
          </a:prstGeom>
        </p:spPr>
        <p:txBody>
          <a:bodyPr lIns="0" tIns="0" rIns="0" bIns="0"/>
          <a:lstStyle/>
          <a:p>
            <a:pPr>
              <a:buSzPct val="45000"/>
            </a:pPr>
            <a:r>
              <a:rPr lang="en-US" sz="2400" dirty="0"/>
              <a:t>Create New File</a:t>
            </a:r>
          </a:p>
          <a:p>
            <a:pPr marL="342900" indent="-342900">
              <a:buSzPct val="100000"/>
              <a:buFont typeface="Arial" panose="020B0604020202020204" pitchFamily="34" charset="0"/>
              <a:buChar char="•"/>
            </a:pPr>
            <a:r>
              <a:rPr lang="en-US" dirty="0" err="1" smtClean="0"/>
              <a:t>Goto</a:t>
            </a:r>
            <a:r>
              <a:rPr lang="en-US" dirty="0" smtClean="0"/>
              <a:t> </a:t>
            </a:r>
            <a:r>
              <a:rPr lang="en-US" dirty="0"/>
              <a:t>File-&gt;New </a:t>
            </a:r>
            <a:r>
              <a:rPr lang="en-US" dirty="0" smtClean="0"/>
              <a:t>File</a:t>
            </a:r>
          </a:p>
          <a:p>
            <a:pPr>
              <a:buSzPct val="45000"/>
            </a:pPr>
            <a:endParaRPr dirty="0"/>
          </a:p>
          <a:p>
            <a:pPr>
              <a:buSzPct val="45000"/>
            </a:pPr>
            <a:r>
              <a:rPr lang="en-US" sz="2400" dirty="0"/>
              <a:t>Now Save File</a:t>
            </a:r>
          </a:p>
          <a:p>
            <a:pPr marL="342900" indent="-342900">
              <a:buSzPct val="100000"/>
              <a:buFont typeface="Arial" panose="020B0604020202020204" pitchFamily="34" charset="0"/>
              <a:buChar char="•"/>
            </a:pPr>
            <a:r>
              <a:rPr lang="en-US" dirty="0" err="1" smtClean="0"/>
              <a:t>Goto</a:t>
            </a:r>
            <a:r>
              <a:rPr lang="en-US" dirty="0" smtClean="0"/>
              <a:t> </a:t>
            </a:r>
            <a:r>
              <a:rPr lang="en-US" dirty="0"/>
              <a:t>File-&gt;Save</a:t>
            </a:r>
          </a:p>
          <a:p>
            <a:pPr marL="342900" indent="-342900">
              <a:buSzPct val="100000"/>
              <a:buFont typeface="Arial" panose="020B0604020202020204" pitchFamily="34" charset="0"/>
              <a:buChar char="•"/>
            </a:pPr>
            <a:r>
              <a:rPr lang="en-US" dirty="0" smtClean="0"/>
              <a:t>Give </a:t>
            </a:r>
            <a:r>
              <a:rPr lang="en-US" dirty="0"/>
              <a:t>file a </a:t>
            </a:r>
            <a:r>
              <a:rPr lang="en-US" dirty="0" smtClean="0"/>
              <a:t>name</a:t>
            </a:r>
          </a:p>
          <a:p>
            <a:pPr marL="799782" lvl="1" indent="-342900">
              <a:buSzPct val="100000"/>
              <a:buFont typeface="Arial" panose="020B0604020202020204" pitchFamily="34" charset="0"/>
              <a:buChar char="•"/>
            </a:pPr>
            <a:r>
              <a:rPr lang="en-US" dirty="0" smtClean="0"/>
              <a:t>MUST </a:t>
            </a:r>
            <a:r>
              <a:rPr lang="en-US" dirty="0"/>
              <a:t>end with .</a:t>
            </a:r>
            <a:r>
              <a:rPr lang="en-US" dirty="0" err="1" smtClean="0"/>
              <a:t>py</a:t>
            </a:r>
            <a:r>
              <a:rPr lang="en-US" dirty="0" smtClean="0"/>
              <a:t> for Python programs</a:t>
            </a:r>
            <a:endParaRPr lang="en-US" dirty="0"/>
          </a:p>
          <a:p>
            <a:pPr marL="342900" indent="-342900">
              <a:buSzPct val="100000"/>
              <a:buFont typeface="Arial" panose="020B0604020202020204" pitchFamily="34" charset="0"/>
              <a:buChar char="•"/>
            </a:pPr>
            <a:r>
              <a:rPr lang="en-US" dirty="0"/>
              <a:t>Hit green Save </a:t>
            </a:r>
            <a:r>
              <a:rPr lang="en-US" dirty="0" smtClean="0"/>
              <a:t>button</a:t>
            </a:r>
          </a:p>
          <a:p>
            <a:pPr marL="342900" indent="-342900">
              <a:buSzPct val="100000"/>
              <a:buFont typeface="Arial" panose="020B0604020202020204" pitchFamily="34" charset="0"/>
              <a:buChar char="•"/>
            </a:pPr>
            <a:endParaRPr lang="en-US" dirty="0"/>
          </a:p>
          <a:p>
            <a:pPr>
              <a:buSzPct val="100000"/>
            </a:pPr>
            <a:r>
              <a:rPr lang="en-US" sz="2400" dirty="0" smtClean="0"/>
              <a:t>Shortcut to Save File</a:t>
            </a:r>
          </a:p>
          <a:p>
            <a:pPr marL="342900" indent="-342900">
              <a:buSzPct val="100000"/>
              <a:buFont typeface="Arial" panose="020B0604020202020204" pitchFamily="34" charset="0"/>
              <a:buChar char="•"/>
            </a:pPr>
            <a:r>
              <a:rPr lang="en-US" dirty="0" smtClean="0"/>
              <a:t>CTRL+S</a:t>
            </a:r>
            <a:endParaRPr dirty="0"/>
          </a:p>
        </p:txBody>
      </p:sp>
    </p:spTree>
    <p:extLst>
      <p:ext uri="{BB962C8B-B14F-4D97-AF65-F5344CB8AC3E}">
        <p14:creationId xmlns:p14="http://schemas.microsoft.com/office/powerpoint/2010/main" val="137010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How to Import a File on Your PC</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11</a:t>
            </a:fld>
            <a:endParaRPr lang="en-US" dirty="0">
              <a:solidFill>
                <a:srgbClr val="000000"/>
              </a:solidFill>
            </a:endParaRPr>
          </a:p>
        </p:txBody>
      </p:sp>
      <p:sp>
        <p:nvSpPr>
          <p:cNvPr id="7" name="TextShape 2"/>
          <p:cNvSpPr txBox="1"/>
          <p:nvPr/>
        </p:nvSpPr>
        <p:spPr>
          <a:xfrm>
            <a:off x="138240" y="1769042"/>
            <a:ext cx="5130672" cy="4384440"/>
          </a:xfrm>
          <a:prstGeom prst="rect">
            <a:avLst/>
          </a:prstGeom>
        </p:spPr>
        <p:txBody>
          <a:bodyPr lIns="0" tIns="0" rIns="0" bIns="0"/>
          <a:lstStyle/>
          <a:p>
            <a:pPr>
              <a:buSzPct val="45000"/>
            </a:pPr>
            <a:r>
              <a:rPr lang="en-US" sz="2400" dirty="0" smtClean="0"/>
              <a:t>Upload Local File(s)</a:t>
            </a:r>
            <a:endParaRPr lang="en-US" sz="2400" dirty="0"/>
          </a:p>
          <a:p>
            <a:pPr marL="342900" indent="-342900">
              <a:buSzPct val="100000"/>
              <a:buFont typeface="Arial" panose="020B0604020202020204" pitchFamily="34" charset="0"/>
              <a:buChar char="•"/>
            </a:pPr>
            <a:r>
              <a:rPr lang="en-US" dirty="0" err="1" smtClean="0"/>
              <a:t>Goto</a:t>
            </a:r>
            <a:r>
              <a:rPr lang="en-US" dirty="0" smtClean="0"/>
              <a:t> </a:t>
            </a:r>
            <a:r>
              <a:rPr lang="en-US" dirty="0"/>
              <a:t>File-</a:t>
            </a:r>
            <a:r>
              <a:rPr lang="en-US" dirty="0" smtClean="0"/>
              <a:t>&gt;Upload Local Files</a:t>
            </a:r>
          </a:p>
          <a:p>
            <a:pPr marL="342900" indent="-342900">
              <a:buSzPct val="100000"/>
              <a:buFont typeface="Arial" panose="020B0604020202020204" pitchFamily="34" charset="0"/>
              <a:buChar char="•"/>
            </a:pPr>
            <a:r>
              <a:rPr lang="en-US" dirty="0" smtClean="0"/>
              <a:t>Hit “Select files’</a:t>
            </a:r>
          </a:p>
          <a:p>
            <a:pPr marL="342900" indent="-342900">
              <a:buSzPct val="100000"/>
              <a:buFont typeface="Arial" panose="020B0604020202020204" pitchFamily="34" charset="0"/>
              <a:buChar char="•"/>
            </a:pPr>
            <a:r>
              <a:rPr lang="en-US" dirty="0" smtClean="0"/>
              <a:t>Navigate to the files you want to upload</a:t>
            </a:r>
          </a:p>
          <a:p>
            <a:pPr marL="342900" indent="-342900">
              <a:buSzPct val="100000"/>
              <a:buFont typeface="Arial" panose="020B0604020202020204" pitchFamily="34" charset="0"/>
              <a:buChar char="•"/>
            </a:pPr>
            <a:r>
              <a:rPr lang="en-US" dirty="0" smtClean="0"/>
              <a:t>Highlight all the files you want to upload</a:t>
            </a:r>
          </a:p>
          <a:p>
            <a:pPr marL="342900" indent="-342900">
              <a:buSzPct val="100000"/>
              <a:buFont typeface="Arial" panose="020B0604020202020204" pitchFamily="34" charset="0"/>
              <a:buChar char="•"/>
            </a:pPr>
            <a:r>
              <a:rPr lang="en-US" dirty="0" smtClean="0"/>
              <a:t>Hit Open</a:t>
            </a:r>
          </a:p>
          <a:p>
            <a:pPr>
              <a:buSzPct val="100000"/>
            </a:pPr>
            <a:endParaRPr lang="en-US"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24" y="884237"/>
            <a:ext cx="2133600" cy="276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2939852"/>
            <a:ext cx="1828800" cy="141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2628" y="4541837"/>
            <a:ext cx="3594392" cy="1937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0194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2 – </a:t>
            </a:r>
            <a:r>
              <a:rPr lang="en-US" dirty="0" smtClean="0"/>
              <a:t>Import Workshop Files</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12</a:t>
            </a:fld>
            <a:endParaRPr lang="en-US" dirty="0">
              <a:solidFill>
                <a:srgbClr val="000000"/>
              </a:solidFill>
            </a:endParaRPr>
          </a:p>
        </p:txBody>
      </p:sp>
      <p:sp>
        <p:nvSpPr>
          <p:cNvPr id="7" name="TextShape 2"/>
          <p:cNvSpPr txBox="1"/>
          <p:nvPr/>
        </p:nvSpPr>
        <p:spPr>
          <a:xfrm>
            <a:off x="138240" y="1769042"/>
            <a:ext cx="5130672" cy="4384440"/>
          </a:xfrm>
          <a:prstGeom prst="rect">
            <a:avLst/>
          </a:prstGeom>
        </p:spPr>
        <p:txBody>
          <a:bodyPr lIns="0" tIns="0" rIns="0" bIns="0"/>
          <a:lstStyle/>
          <a:p>
            <a:pPr>
              <a:buSzPct val="45000"/>
            </a:pPr>
            <a:r>
              <a:rPr lang="en-US" sz="2400" dirty="0" smtClean="0"/>
              <a:t>Upload Local File(s)</a:t>
            </a:r>
            <a:endParaRPr lang="en-US" sz="2400" dirty="0"/>
          </a:p>
          <a:p>
            <a:pPr marL="342900" indent="-342900">
              <a:buSzPct val="100000"/>
              <a:buFont typeface="Arial" panose="020B0604020202020204" pitchFamily="34" charset="0"/>
              <a:buChar char="•"/>
            </a:pPr>
            <a:r>
              <a:rPr lang="en-US" dirty="0" err="1" smtClean="0"/>
              <a:t>Goto</a:t>
            </a:r>
            <a:r>
              <a:rPr lang="en-US" dirty="0" smtClean="0"/>
              <a:t> </a:t>
            </a:r>
            <a:r>
              <a:rPr lang="en-US" dirty="0"/>
              <a:t>File-</a:t>
            </a:r>
            <a:r>
              <a:rPr lang="en-US" dirty="0" smtClean="0"/>
              <a:t>&gt;Upload Local Files</a:t>
            </a:r>
          </a:p>
          <a:p>
            <a:pPr marL="342900" indent="-342900">
              <a:buSzPct val="100000"/>
              <a:buFont typeface="Arial" panose="020B0604020202020204" pitchFamily="34" charset="0"/>
              <a:buChar char="•"/>
            </a:pPr>
            <a:r>
              <a:rPr lang="en-US" dirty="0" smtClean="0"/>
              <a:t>Hit “Select files’</a:t>
            </a:r>
          </a:p>
          <a:p>
            <a:pPr marL="342900" indent="-342900">
              <a:buSzPct val="100000"/>
              <a:buFont typeface="Arial" panose="020B0604020202020204" pitchFamily="34" charset="0"/>
              <a:buChar char="•"/>
            </a:pPr>
            <a:r>
              <a:rPr lang="en-US" dirty="0" smtClean="0"/>
              <a:t>Navigate to where you extracted bopit.zip</a:t>
            </a:r>
          </a:p>
          <a:p>
            <a:pPr marL="342900" indent="-342900">
              <a:buSzPct val="100000"/>
              <a:buFont typeface="Arial" panose="020B0604020202020204" pitchFamily="34" charset="0"/>
              <a:buChar char="•"/>
            </a:pPr>
            <a:r>
              <a:rPr lang="en-US" dirty="0" smtClean="0"/>
              <a:t>Go into the files directory</a:t>
            </a:r>
          </a:p>
          <a:p>
            <a:pPr marL="342900" indent="-342900">
              <a:buSzPct val="100000"/>
              <a:buFont typeface="Arial" panose="020B0604020202020204" pitchFamily="34" charset="0"/>
              <a:buChar char="•"/>
            </a:pPr>
            <a:r>
              <a:rPr lang="en-US" dirty="0" smtClean="0"/>
              <a:t>Highlight all Python files (ends in .</a:t>
            </a:r>
            <a:r>
              <a:rPr lang="en-US" dirty="0" err="1" smtClean="0"/>
              <a:t>py</a:t>
            </a:r>
            <a:r>
              <a:rPr lang="en-US" dirty="0" smtClean="0"/>
              <a:t>)</a:t>
            </a:r>
          </a:p>
          <a:p>
            <a:pPr marL="342900" indent="-342900">
              <a:buSzPct val="100000"/>
              <a:buFont typeface="Arial" panose="020B0604020202020204" pitchFamily="34" charset="0"/>
              <a:buChar char="•"/>
            </a:pPr>
            <a:r>
              <a:rPr lang="en-US" dirty="0" smtClean="0"/>
              <a:t>Hit Open</a:t>
            </a:r>
          </a:p>
          <a:p>
            <a:pPr>
              <a:buSzPct val="100000"/>
            </a:pPr>
            <a:endParaRPr lang="en-US"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824" y="884237"/>
            <a:ext cx="2133600" cy="276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2939852"/>
            <a:ext cx="1828800" cy="1416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2628" y="4541837"/>
            <a:ext cx="3594392" cy="1937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19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Running Program</a:t>
            </a:r>
            <a:endParaRPr lang="en-US" dirty="0"/>
          </a:p>
        </p:txBody>
      </p:sp>
      <p:sp>
        <p:nvSpPr>
          <p:cNvPr id="3" name="Content Placeholder 2"/>
          <p:cNvSpPr>
            <a:spLocks noGrp="1"/>
          </p:cNvSpPr>
          <p:nvPr>
            <p:ph idx="1"/>
          </p:nvPr>
        </p:nvSpPr>
        <p:spPr/>
        <p:txBody>
          <a:bodyPr/>
          <a:lstStyle/>
          <a:p>
            <a:pPr marL="0" indent="0">
              <a:buNone/>
            </a:pPr>
            <a:r>
              <a:rPr lang="en-US" dirty="0" smtClean="0"/>
              <a:t>Hit Run Button to “run your program”</a:t>
            </a:r>
          </a:p>
          <a:p>
            <a:pPr marL="0" indent="0">
              <a:buNone/>
            </a:pPr>
            <a:endParaRPr lang="en-US" dirty="0" smtClean="0"/>
          </a:p>
          <a:p>
            <a:pPr marL="0" indent="0">
              <a:buNone/>
            </a:pPr>
            <a:r>
              <a:rPr lang="en-US" dirty="0" smtClean="0"/>
              <a:t>* </a:t>
            </a:r>
            <a:r>
              <a:rPr lang="en-US" b="1" u="sng" dirty="0" smtClean="0"/>
              <a:t>Important Tip</a:t>
            </a:r>
            <a:r>
              <a:rPr lang="en-US" dirty="0" smtClean="0"/>
              <a:t>*</a:t>
            </a:r>
          </a:p>
          <a:p>
            <a:r>
              <a:rPr lang="en-US" dirty="0" smtClean="0"/>
              <a:t>Before running save your file first.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13</a:t>
            </a:fld>
            <a:endParaRPr lang="en-US" dirty="0">
              <a:solidFill>
                <a:srgbClr val="000000"/>
              </a:solidFill>
            </a:endParaRPr>
          </a:p>
        </p:txBody>
      </p:sp>
      <p:cxnSp>
        <p:nvCxnSpPr>
          <p:cNvPr id="7" name="Straight Arrow Connector 6"/>
          <p:cNvCxnSpPr/>
          <p:nvPr/>
        </p:nvCxnSpPr>
        <p:spPr>
          <a:xfrm flipH="1">
            <a:off x="4783234" y="3009622"/>
            <a:ext cx="228600" cy="3212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712" y="3330852"/>
            <a:ext cx="4972245" cy="3412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870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3 – Run Bopit.py Program</a:t>
            </a:r>
            <a:endParaRPr lang="en-US" dirty="0"/>
          </a:p>
        </p:txBody>
      </p:sp>
      <p:sp>
        <p:nvSpPr>
          <p:cNvPr id="3" name="Content Placeholder 2"/>
          <p:cNvSpPr>
            <a:spLocks noGrp="1"/>
          </p:cNvSpPr>
          <p:nvPr>
            <p:ph idx="1"/>
          </p:nvPr>
        </p:nvSpPr>
        <p:spPr/>
        <p:txBody>
          <a:bodyPr/>
          <a:lstStyle/>
          <a:p>
            <a:r>
              <a:rPr lang="en-US" dirty="0" smtClean="0"/>
              <a:t>Run the bopit.py program.</a:t>
            </a:r>
          </a:p>
          <a:p>
            <a:r>
              <a:rPr lang="en-US" dirty="0" smtClean="0"/>
              <a:t>You should see something similar to the image on the right if it is running properly</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14</a:t>
            </a:fld>
            <a:endParaRPr lang="en-US"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904" y="3839783"/>
            <a:ext cx="4308077" cy="1788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519582" y="3005136"/>
            <a:ext cx="228600" cy="3212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2" y="3326366"/>
            <a:ext cx="4102540" cy="2815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3729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3" y="301323"/>
            <a:ext cx="9071640" cy="1262159"/>
          </a:xfrm>
          <a:prstGeom prst="rect">
            <a:avLst/>
          </a:prstGeom>
        </p:spPr>
        <p:txBody>
          <a:bodyPr lIns="0" tIns="0" rIns="0" bIns="0" anchor="ctr"/>
          <a:lstStyle/>
          <a:p>
            <a:pPr algn="ctr"/>
            <a:r>
              <a:rPr lang="en-US" sz="4400" dirty="0">
                <a:latin typeface="Arial"/>
              </a:rPr>
              <a:t>Play </a:t>
            </a:r>
            <a:r>
              <a:rPr lang="en-US" sz="4400" dirty="0" err="1">
                <a:latin typeface="Arial"/>
              </a:rPr>
              <a:t>Beaglebone</a:t>
            </a:r>
            <a:r>
              <a:rPr lang="en-US" sz="4400" dirty="0">
                <a:latin typeface="Arial"/>
              </a:rPr>
              <a:t> Based Bop It</a:t>
            </a:r>
            <a:endParaRPr dirty="0"/>
          </a:p>
        </p:txBody>
      </p:sp>
      <p:sp>
        <p:nvSpPr>
          <p:cNvPr id="82" name="TextShape 2"/>
          <p:cNvSpPr txBox="1"/>
          <p:nvPr/>
        </p:nvSpPr>
        <p:spPr>
          <a:xfrm>
            <a:off x="504003" y="1769042"/>
            <a:ext cx="9071640" cy="4384440"/>
          </a:xfrm>
          <a:prstGeom prst="rect">
            <a:avLst/>
          </a:prstGeom>
        </p:spPr>
        <p:txBody>
          <a:bodyPr lIns="0" tIns="0" rIns="0" bIns="0"/>
          <a:lstStyle/>
          <a:p>
            <a:pPr>
              <a:buSzPct val="45000"/>
            </a:pPr>
            <a:r>
              <a:rPr lang="en-US" sz="3200" dirty="0" smtClean="0">
                <a:latin typeface="Arial"/>
              </a:rPr>
              <a:t>Goal : </a:t>
            </a:r>
          </a:p>
          <a:p>
            <a:pPr algn="ctr">
              <a:buSzPct val="45000"/>
            </a:pPr>
            <a:r>
              <a:rPr lang="en-US" sz="2400" dirty="0" smtClean="0">
                <a:latin typeface="Arial"/>
              </a:rPr>
              <a:t>Play </a:t>
            </a:r>
            <a:r>
              <a:rPr lang="en-US" sz="2400" dirty="0">
                <a:latin typeface="Arial"/>
              </a:rPr>
              <a:t>Bop It using Push Button, Potentiometer and Light Sensor</a:t>
            </a:r>
            <a:endParaRPr sz="1600" dirty="0"/>
          </a:p>
        </p:txBody>
      </p:sp>
      <p:pic>
        <p:nvPicPr>
          <p:cNvPr id="83" name="Picture 82"/>
          <p:cNvPicPr/>
          <p:nvPr/>
        </p:nvPicPr>
        <p:blipFill>
          <a:blip r:embed="rId2"/>
          <a:stretch>
            <a:fillRect/>
          </a:stretch>
        </p:blipFill>
        <p:spPr>
          <a:xfrm>
            <a:off x="2137685" y="2865437"/>
            <a:ext cx="5817600" cy="37490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4 – Play TI </a:t>
            </a:r>
            <a:r>
              <a:rPr lang="en-US" dirty="0" err="1" smtClean="0"/>
              <a:t>Beaglebone</a:t>
            </a:r>
            <a:r>
              <a:rPr lang="en-US" dirty="0" smtClean="0"/>
              <a:t> </a:t>
            </a:r>
            <a:r>
              <a:rPr lang="en-US" dirty="0" err="1" smtClean="0"/>
              <a:t>BopIt</a:t>
            </a:r>
            <a:endParaRPr lang="en-US" dirty="0"/>
          </a:p>
        </p:txBody>
      </p:sp>
      <p:sp>
        <p:nvSpPr>
          <p:cNvPr id="3" name="Content Placeholder 2"/>
          <p:cNvSpPr>
            <a:spLocks noGrp="1"/>
          </p:cNvSpPr>
          <p:nvPr>
            <p:ph idx="1"/>
          </p:nvPr>
        </p:nvSpPr>
        <p:spPr/>
        <p:txBody>
          <a:bodyPr/>
          <a:lstStyle/>
          <a:p>
            <a:r>
              <a:rPr lang="en-US" dirty="0" err="1" smtClean="0"/>
              <a:t>Goto</a:t>
            </a:r>
            <a:r>
              <a:rPr lang="en-US" dirty="0"/>
              <a:t>: </a:t>
            </a:r>
            <a:r>
              <a:rPr lang="en-US" dirty="0">
                <a:hlinkClick r:id="rId2"/>
              </a:rPr>
              <a:t>http://192.168.7.2:8080/workshop/bopit</a:t>
            </a:r>
            <a:r>
              <a:rPr lang="en-US" dirty="0" smtClean="0">
                <a:hlinkClick r:id="rId2"/>
              </a:rPr>
              <a:t>/</a:t>
            </a:r>
            <a:endParaRPr lang="en-US" dirty="0" smtClean="0"/>
          </a:p>
          <a:p>
            <a:r>
              <a:rPr lang="en-US" dirty="0" smtClean="0"/>
              <a:t>Turn down your computer’s speaker (</a:t>
            </a:r>
            <a:r>
              <a:rPr lang="en-US" b="1" u="sng" dirty="0" smtClean="0"/>
              <a:t>IMPORTANT</a:t>
            </a:r>
            <a:r>
              <a:rPr lang="en-US" dirty="0" smtClean="0"/>
              <a:t>)</a:t>
            </a:r>
          </a:p>
          <a:p>
            <a:r>
              <a:rPr lang="en-US" dirty="0" smtClean="0"/>
              <a:t>Hit Start</a:t>
            </a:r>
          </a:p>
          <a:p>
            <a:r>
              <a:rPr lang="en-US" dirty="0" smtClean="0"/>
              <a:t>You will see and/or hear a command</a:t>
            </a:r>
          </a:p>
          <a:p>
            <a:r>
              <a:rPr lang="en-US" dirty="0" smtClean="0"/>
              <a:t>Hit the correct button below that corresponds with the command</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16</a:t>
            </a:fld>
            <a:endParaRPr lang="en-US" dirty="0">
              <a:solidFill>
                <a:srgbClr val="000000"/>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3779837"/>
            <a:ext cx="4114800" cy="214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4" y="3531591"/>
            <a:ext cx="3886200" cy="264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8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0" y="157505"/>
            <a:ext cx="9580094" cy="897712"/>
          </a:xfrm>
        </p:spPr>
        <p:txBody>
          <a:bodyPr/>
          <a:lstStyle/>
          <a:p>
            <a:r>
              <a:rPr lang="en-US" dirty="0" smtClean="0"/>
              <a:t>Hardware – </a:t>
            </a:r>
            <a:r>
              <a:rPr lang="en-US" dirty="0" err="1" smtClean="0"/>
              <a:t>Pinmux</a:t>
            </a:r>
            <a:endParaRPr lang="en-US" dirty="0"/>
          </a:p>
        </p:txBody>
      </p:sp>
      <p:sp>
        <p:nvSpPr>
          <p:cNvPr id="6" name="Content Placeholder 5"/>
          <p:cNvSpPr>
            <a:spLocks noGrp="1"/>
          </p:cNvSpPr>
          <p:nvPr>
            <p:ph idx="1"/>
          </p:nvPr>
        </p:nvSpPr>
        <p:spPr>
          <a:xfrm>
            <a:off x="2335446" y="4772024"/>
            <a:ext cx="2291872" cy="566683"/>
          </a:xfrm>
        </p:spPr>
        <p:txBody>
          <a:bodyPr>
            <a:normAutofit fontScale="70000" lnSpcReduction="20000"/>
          </a:bodyPr>
          <a:lstStyle/>
          <a:p>
            <a:pPr marL="0" indent="0" algn="ctr">
              <a:buNone/>
            </a:pPr>
            <a:r>
              <a:rPr lang="en-US" dirty="0" smtClean="0"/>
              <a:t>Internal</a:t>
            </a:r>
          </a:p>
          <a:p>
            <a:pPr marL="0" indent="0" algn="ctr">
              <a:buNone/>
            </a:pPr>
            <a:r>
              <a:rPr lang="en-US" dirty="0" smtClean="0"/>
              <a:t>(Inside Chip)</a:t>
            </a: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912" y="2103437"/>
            <a:ext cx="2955925" cy="26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35446" y="2697434"/>
            <a:ext cx="647934" cy="384721"/>
          </a:xfrm>
          <a:prstGeom prst="rect">
            <a:avLst/>
          </a:prstGeom>
          <a:noFill/>
        </p:spPr>
        <p:txBody>
          <a:bodyPr wrap="none" rtlCol="0">
            <a:spAutoFit/>
          </a:bodyPr>
          <a:lstStyle/>
          <a:p>
            <a:r>
              <a:rPr lang="en-US" dirty="0" err="1" smtClean="0"/>
              <a:t>gpio</a:t>
            </a:r>
            <a:endParaRPr lang="en-US" dirty="0"/>
          </a:p>
        </p:txBody>
      </p:sp>
      <p:sp>
        <p:nvSpPr>
          <p:cNvPr id="10" name="TextBox 9"/>
          <p:cNvSpPr txBox="1"/>
          <p:nvPr/>
        </p:nvSpPr>
        <p:spPr>
          <a:xfrm>
            <a:off x="2081577" y="3702595"/>
            <a:ext cx="1027845" cy="384721"/>
          </a:xfrm>
          <a:prstGeom prst="rect">
            <a:avLst/>
          </a:prstGeom>
          <a:noFill/>
        </p:spPr>
        <p:txBody>
          <a:bodyPr wrap="none" rtlCol="0">
            <a:spAutoFit/>
          </a:bodyPr>
          <a:lstStyle/>
          <a:p>
            <a:r>
              <a:rPr lang="en-US" dirty="0"/>
              <a:t>i</a:t>
            </a:r>
            <a:r>
              <a:rPr lang="en-US" dirty="0" smtClean="0"/>
              <a:t>2c_sda</a:t>
            </a:r>
            <a:endParaRPr lang="en-US" dirty="0"/>
          </a:p>
        </p:txBody>
      </p:sp>
      <p:sp>
        <p:nvSpPr>
          <p:cNvPr id="3" name="Rectangle 2"/>
          <p:cNvSpPr/>
          <p:nvPr/>
        </p:nvSpPr>
        <p:spPr>
          <a:xfrm>
            <a:off x="2081577" y="2560637"/>
            <a:ext cx="2730135" cy="2211387"/>
          </a:xfrm>
          <a:prstGeom prst="rect">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11712" y="2560637"/>
            <a:ext cx="1365067" cy="2211387"/>
          </a:xfrm>
          <a:prstGeom prst="rect">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5"/>
          <p:cNvSpPr txBox="1">
            <a:spLocks/>
          </p:cNvSpPr>
          <p:nvPr/>
        </p:nvSpPr>
        <p:spPr bwMode="auto">
          <a:xfrm>
            <a:off x="4811712" y="4772024"/>
            <a:ext cx="2291872" cy="566683"/>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normAutofit fontScale="70000" lnSpcReduction="20000"/>
          </a:bodyPr>
          <a:lst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1900">
                <a:solidFill>
                  <a:schemeClr val="tx1"/>
                </a:solidFill>
                <a:latin typeface="+mn-lt"/>
              </a:defRPr>
            </a:lvl3pPr>
            <a:lvl4pPr marL="1234653" indent="-239756" algn="l" rtl="0" eaLnBrk="1" fontAlgn="base" hangingPunct="1">
              <a:spcBef>
                <a:spcPct val="5000"/>
              </a:spcBef>
              <a:spcAft>
                <a:spcPct val="0"/>
              </a:spcAft>
              <a:buChar char="–"/>
              <a:defRPr sz="1900">
                <a:solidFill>
                  <a:schemeClr val="tx1"/>
                </a:solidFill>
                <a:latin typeface="+mn-lt"/>
              </a:defRPr>
            </a:lvl4pPr>
            <a:lvl5pPr marL="1529857" indent="-177784" algn="l" rtl="0" eaLnBrk="1" fontAlgn="base" hangingPunct="1">
              <a:spcBef>
                <a:spcPct val="0"/>
              </a:spcBef>
              <a:spcAft>
                <a:spcPct val="0"/>
              </a:spcAft>
              <a:buChar char="»"/>
              <a:defRPr sz="19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a:lstStyle>
          <a:p>
            <a:pPr marL="0" indent="0" algn="ctr" defTabSz="914400">
              <a:buFontTx/>
              <a:buNone/>
            </a:pPr>
            <a:r>
              <a:rPr lang="en-US" kern="0" dirty="0" smtClean="0"/>
              <a:t>External</a:t>
            </a:r>
          </a:p>
          <a:p>
            <a:pPr marL="0" indent="0" algn="ctr" defTabSz="914400">
              <a:buFontTx/>
              <a:buNone/>
            </a:pPr>
            <a:r>
              <a:rPr lang="en-US" kern="0" dirty="0" smtClean="0"/>
              <a:t>(What you can access)</a:t>
            </a:r>
            <a:endParaRPr lang="en-US" kern="0" dirty="0"/>
          </a:p>
        </p:txBody>
      </p:sp>
      <p:sp>
        <p:nvSpPr>
          <p:cNvPr id="7" name="TextBox 6"/>
          <p:cNvSpPr txBox="1"/>
          <p:nvPr/>
        </p:nvSpPr>
        <p:spPr>
          <a:xfrm>
            <a:off x="5112041" y="3245369"/>
            <a:ext cx="891591" cy="384721"/>
          </a:xfrm>
          <a:prstGeom prst="rect">
            <a:avLst/>
          </a:prstGeom>
          <a:noFill/>
        </p:spPr>
        <p:txBody>
          <a:bodyPr wrap="none" rtlCol="0">
            <a:spAutoFit/>
          </a:bodyPr>
          <a:lstStyle/>
          <a:p>
            <a:r>
              <a:rPr lang="en-US" dirty="0" smtClean="0"/>
              <a:t>P9_29</a:t>
            </a:r>
            <a:endParaRPr lang="en-US" dirty="0"/>
          </a:p>
        </p:txBody>
      </p:sp>
      <p:sp>
        <p:nvSpPr>
          <p:cNvPr id="13" name="TextBox 12"/>
          <p:cNvSpPr txBox="1"/>
          <p:nvPr/>
        </p:nvSpPr>
        <p:spPr>
          <a:xfrm>
            <a:off x="245965" y="1265237"/>
            <a:ext cx="9732151" cy="384721"/>
          </a:xfrm>
          <a:prstGeom prst="rect">
            <a:avLst/>
          </a:prstGeom>
          <a:noFill/>
        </p:spPr>
        <p:txBody>
          <a:bodyPr wrap="none" rtlCol="0">
            <a:spAutoFit/>
          </a:bodyPr>
          <a:lstStyle/>
          <a:p>
            <a:r>
              <a:rPr lang="en-US" dirty="0" err="1" smtClean="0"/>
              <a:t>Pinmuxing</a:t>
            </a:r>
            <a:r>
              <a:rPr lang="en-US" dirty="0" smtClean="0"/>
              <a:t> is when a signal can be connected via a mux (switch) to various other signals</a:t>
            </a:r>
            <a:endParaRPr lang="en-US" dirty="0"/>
          </a:p>
        </p:txBody>
      </p:sp>
      <p:sp>
        <p:nvSpPr>
          <p:cNvPr id="14" name="TextBox 13"/>
          <p:cNvSpPr txBox="1"/>
          <p:nvPr/>
        </p:nvSpPr>
        <p:spPr>
          <a:xfrm>
            <a:off x="1077912" y="5949676"/>
            <a:ext cx="7181774" cy="384721"/>
          </a:xfrm>
          <a:prstGeom prst="rect">
            <a:avLst/>
          </a:prstGeom>
          <a:noFill/>
        </p:spPr>
        <p:txBody>
          <a:bodyPr wrap="none" rtlCol="0">
            <a:spAutoFit/>
          </a:bodyPr>
          <a:lstStyle/>
          <a:p>
            <a:r>
              <a:rPr lang="en-US" dirty="0" err="1" smtClean="0"/>
              <a:t>Pinmuxing</a:t>
            </a:r>
            <a:r>
              <a:rPr lang="en-US" dirty="0" smtClean="0"/>
              <a:t> is used on almost every signal pin on the </a:t>
            </a:r>
            <a:r>
              <a:rPr lang="en-US" dirty="0" err="1" smtClean="0"/>
              <a:t>Beaglebone</a:t>
            </a:r>
            <a:endParaRPr lang="en-US" dirty="0"/>
          </a:p>
        </p:txBody>
      </p:sp>
    </p:spTree>
    <p:extLst>
      <p:ext uri="{BB962C8B-B14F-4D97-AF65-F5344CB8AC3E}">
        <p14:creationId xmlns:p14="http://schemas.microsoft.com/office/powerpoint/2010/main" val="242075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0" y="157505"/>
            <a:ext cx="9580094" cy="897712"/>
          </a:xfrm>
        </p:spPr>
        <p:txBody>
          <a:bodyPr/>
          <a:lstStyle/>
          <a:p>
            <a:r>
              <a:rPr lang="en-US" dirty="0" smtClean="0"/>
              <a:t>Software – </a:t>
            </a:r>
            <a:r>
              <a:rPr lang="en-US" dirty="0" err="1" smtClean="0"/>
              <a:t>Pinmux</a:t>
            </a:r>
            <a:endParaRPr lang="en-US" dirty="0"/>
          </a:p>
        </p:txBody>
      </p:sp>
      <p:sp>
        <p:nvSpPr>
          <p:cNvPr id="13" name="TextBox 12"/>
          <p:cNvSpPr txBox="1"/>
          <p:nvPr/>
        </p:nvSpPr>
        <p:spPr>
          <a:xfrm>
            <a:off x="245965" y="1265237"/>
            <a:ext cx="9338454" cy="384721"/>
          </a:xfrm>
          <a:prstGeom prst="rect">
            <a:avLst/>
          </a:prstGeom>
          <a:noFill/>
        </p:spPr>
        <p:txBody>
          <a:bodyPr wrap="none" rtlCol="0">
            <a:spAutoFit/>
          </a:bodyPr>
          <a:lstStyle/>
          <a:p>
            <a:r>
              <a:rPr lang="en-US" dirty="0" smtClean="0"/>
              <a:t>To simplify configure a pin’s </a:t>
            </a:r>
            <a:r>
              <a:rPr lang="en-US" dirty="0" err="1" smtClean="0"/>
              <a:t>pinmuxing</a:t>
            </a:r>
            <a:r>
              <a:rPr lang="en-US" dirty="0" smtClean="0"/>
              <a:t> you can use a program/script called </a:t>
            </a:r>
            <a:r>
              <a:rPr lang="en-US" dirty="0" err="1" smtClean="0">
                <a:hlinkClick r:id="rId2"/>
              </a:rPr>
              <a:t>config</a:t>
            </a:r>
            <a:r>
              <a:rPr lang="en-US" dirty="0" smtClean="0">
                <a:hlinkClick r:id="rId2"/>
              </a:rPr>
              <a:t>-pin</a:t>
            </a:r>
            <a:endParaRPr lang="en-US" dirty="0"/>
          </a:p>
        </p:txBody>
      </p:sp>
      <p:sp>
        <p:nvSpPr>
          <p:cNvPr id="16" name="TextBox 15"/>
          <p:cNvSpPr txBox="1"/>
          <p:nvPr/>
        </p:nvSpPr>
        <p:spPr>
          <a:xfrm>
            <a:off x="1763712" y="1862137"/>
            <a:ext cx="5280613" cy="2139047"/>
          </a:xfrm>
          <a:prstGeom prst="rect">
            <a:avLst/>
          </a:prstGeom>
          <a:noFill/>
        </p:spPr>
        <p:txBody>
          <a:bodyPr wrap="none" rtlCol="0">
            <a:spAutoFit/>
          </a:bodyPr>
          <a:lstStyle/>
          <a:p>
            <a:r>
              <a:rPr lang="en-US" dirty="0" err="1"/>
              <a:t>debian@beaglebone</a:t>
            </a:r>
            <a:r>
              <a:rPr lang="en-US" dirty="0"/>
              <a:t>:~$ </a:t>
            </a:r>
            <a:r>
              <a:rPr lang="en-US" dirty="0" err="1"/>
              <a:t>config</a:t>
            </a:r>
            <a:r>
              <a:rPr lang="en-US" dirty="0"/>
              <a:t>-pin P9_14 </a:t>
            </a:r>
            <a:r>
              <a:rPr lang="en-US" dirty="0" err="1"/>
              <a:t>pwm</a:t>
            </a:r>
            <a:endParaRPr lang="en-US" dirty="0"/>
          </a:p>
          <a:p>
            <a:endParaRPr lang="en-US" dirty="0"/>
          </a:p>
          <a:p>
            <a:r>
              <a:rPr lang="en-US" dirty="0" err="1"/>
              <a:t>debian@beaglebone</a:t>
            </a:r>
            <a:r>
              <a:rPr lang="en-US" dirty="0"/>
              <a:t>:~$ </a:t>
            </a:r>
            <a:r>
              <a:rPr lang="en-US" dirty="0" err="1"/>
              <a:t>config</a:t>
            </a:r>
            <a:r>
              <a:rPr lang="en-US" dirty="0"/>
              <a:t>-pin -q P9_14</a:t>
            </a:r>
          </a:p>
          <a:p>
            <a:r>
              <a:rPr lang="en-US" dirty="0"/>
              <a:t>P9_14 Mode: </a:t>
            </a:r>
            <a:r>
              <a:rPr lang="en-US" dirty="0" err="1"/>
              <a:t>pwm</a:t>
            </a:r>
            <a:endParaRPr lang="en-US" dirty="0"/>
          </a:p>
          <a:p>
            <a:endParaRPr lang="en-US" dirty="0"/>
          </a:p>
          <a:p>
            <a:r>
              <a:rPr lang="en-US" dirty="0" err="1"/>
              <a:t>debian@beaglebone</a:t>
            </a:r>
            <a:r>
              <a:rPr lang="en-US" dirty="0"/>
              <a:t>:~$ </a:t>
            </a:r>
            <a:r>
              <a:rPr lang="en-US" dirty="0" err="1"/>
              <a:t>config</a:t>
            </a:r>
            <a:r>
              <a:rPr lang="en-US" dirty="0"/>
              <a:t>-pin -l P9_14</a:t>
            </a:r>
          </a:p>
          <a:p>
            <a:r>
              <a:rPr lang="en-US" dirty="0"/>
              <a:t>default </a:t>
            </a:r>
            <a:r>
              <a:rPr lang="en-US" dirty="0" smtClean="0"/>
              <a:t> </a:t>
            </a:r>
            <a:r>
              <a:rPr lang="en-US" dirty="0" err="1" smtClean="0"/>
              <a:t>gpio</a:t>
            </a:r>
            <a:r>
              <a:rPr lang="en-US" dirty="0" smtClean="0"/>
              <a:t>  </a:t>
            </a:r>
            <a:r>
              <a:rPr lang="en-US" dirty="0" err="1" smtClean="0"/>
              <a:t>gpio_pu</a:t>
            </a:r>
            <a:r>
              <a:rPr lang="en-US" dirty="0" smtClean="0"/>
              <a:t>  </a:t>
            </a:r>
            <a:r>
              <a:rPr lang="en-US" dirty="0" err="1" smtClean="0"/>
              <a:t>gpio_pd</a:t>
            </a:r>
            <a:r>
              <a:rPr lang="en-US" dirty="0" smtClean="0"/>
              <a:t>  </a:t>
            </a:r>
            <a:r>
              <a:rPr lang="en-US" dirty="0" err="1" smtClean="0"/>
              <a:t>pwm</a:t>
            </a:r>
            <a:endParaRPr lang="en-US" dirty="0"/>
          </a:p>
        </p:txBody>
      </p:sp>
      <p:sp>
        <p:nvSpPr>
          <p:cNvPr id="20" name="TextBox 19"/>
          <p:cNvSpPr txBox="1"/>
          <p:nvPr/>
        </p:nvSpPr>
        <p:spPr>
          <a:xfrm>
            <a:off x="554727" y="2696616"/>
            <a:ext cx="1208985" cy="384721"/>
          </a:xfrm>
          <a:prstGeom prst="rect">
            <a:avLst/>
          </a:prstGeom>
          <a:noFill/>
        </p:spPr>
        <p:txBody>
          <a:bodyPr wrap="none" rtlCol="0">
            <a:spAutoFit/>
          </a:bodyPr>
          <a:lstStyle/>
          <a:p>
            <a:r>
              <a:rPr lang="en-US" dirty="0" smtClean="0"/>
              <a:t>Output -&gt;</a:t>
            </a:r>
            <a:endParaRPr lang="en-US" dirty="0"/>
          </a:p>
        </p:txBody>
      </p:sp>
      <p:sp>
        <p:nvSpPr>
          <p:cNvPr id="21" name="TextBox 20"/>
          <p:cNvSpPr txBox="1"/>
          <p:nvPr/>
        </p:nvSpPr>
        <p:spPr>
          <a:xfrm>
            <a:off x="482046" y="3533282"/>
            <a:ext cx="1208985" cy="384721"/>
          </a:xfrm>
          <a:prstGeom prst="rect">
            <a:avLst/>
          </a:prstGeom>
          <a:noFill/>
        </p:spPr>
        <p:txBody>
          <a:bodyPr wrap="none" rtlCol="0">
            <a:spAutoFit/>
          </a:bodyPr>
          <a:lstStyle/>
          <a:p>
            <a:r>
              <a:rPr lang="en-US" dirty="0" smtClean="0"/>
              <a:t>Output -&gt;</a:t>
            </a:r>
            <a:endParaRPr lang="en-US" dirty="0"/>
          </a:p>
        </p:txBody>
      </p:sp>
      <p:sp>
        <p:nvSpPr>
          <p:cNvPr id="19" name="TextBox 18"/>
          <p:cNvSpPr txBox="1"/>
          <p:nvPr/>
        </p:nvSpPr>
        <p:spPr>
          <a:xfrm>
            <a:off x="7235824" y="1835695"/>
            <a:ext cx="2257349" cy="384721"/>
          </a:xfrm>
          <a:prstGeom prst="rect">
            <a:avLst/>
          </a:prstGeom>
          <a:noFill/>
        </p:spPr>
        <p:txBody>
          <a:bodyPr wrap="none" rtlCol="0">
            <a:spAutoFit/>
          </a:bodyPr>
          <a:lstStyle/>
          <a:p>
            <a:r>
              <a:rPr lang="en-US" dirty="0" smtClean="0"/>
              <a:t>Set P9_14 to PWM</a:t>
            </a:r>
            <a:endParaRPr lang="en-US" dirty="0"/>
          </a:p>
        </p:txBody>
      </p:sp>
      <p:sp>
        <p:nvSpPr>
          <p:cNvPr id="23" name="TextBox 22"/>
          <p:cNvSpPr txBox="1"/>
          <p:nvPr/>
        </p:nvSpPr>
        <p:spPr>
          <a:xfrm>
            <a:off x="7095776" y="2404229"/>
            <a:ext cx="2957861" cy="677108"/>
          </a:xfrm>
          <a:prstGeom prst="rect">
            <a:avLst/>
          </a:prstGeom>
          <a:noFill/>
        </p:spPr>
        <p:txBody>
          <a:bodyPr wrap="none" rtlCol="0">
            <a:spAutoFit/>
          </a:bodyPr>
          <a:lstStyle/>
          <a:p>
            <a:r>
              <a:rPr lang="en-US" dirty="0" smtClean="0"/>
              <a:t>Get information regarding</a:t>
            </a:r>
          </a:p>
          <a:p>
            <a:r>
              <a:rPr lang="en-US" dirty="0" smtClean="0"/>
              <a:t>P9_14 current setting</a:t>
            </a:r>
            <a:endParaRPr lang="en-US" dirty="0"/>
          </a:p>
        </p:txBody>
      </p:sp>
      <p:sp>
        <p:nvSpPr>
          <p:cNvPr id="24" name="TextBox 23"/>
          <p:cNvSpPr txBox="1"/>
          <p:nvPr/>
        </p:nvSpPr>
        <p:spPr>
          <a:xfrm>
            <a:off x="6895185" y="3341582"/>
            <a:ext cx="2938625" cy="677108"/>
          </a:xfrm>
          <a:prstGeom prst="rect">
            <a:avLst/>
          </a:prstGeom>
          <a:noFill/>
        </p:spPr>
        <p:txBody>
          <a:bodyPr wrap="none" rtlCol="0">
            <a:spAutoFit/>
          </a:bodyPr>
          <a:lstStyle/>
          <a:p>
            <a:r>
              <a:rPr lang="en-US" dirty="0" smtClean="0"/>
              <a:t>Get list of modes you can</a:t>
            </a:r>
          </a:p>
          <a:p>
            <a:r>
              <a:rPr lang="en-US" dirty="0" smtClean="0"/>
              <a:t>Set P9_14 to</a:t>
            </a:r>
            <a:endParaRPr lang="en-US" dirty="0"/>
          </a:p>
        </p:txBody>
      </p:sp>
      <p:cxnSp>
        <p:nvCxnSpPr>
          <p:cNvPr id="27" name="Straight Arrow Connector 26"/>
          <p:cNvCxnSpPr/>
          <p:nvPr/>
        </p:nvCxnSpPr>
        <p:spPr>
          <a:xfrm flipH="1">
            <a:off x="6628485" y="3533282"/>
            <a:ext cx="2667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780885" y="2636837"/>
            <a:ext cx="2667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969124" y="2043437"/>
            <a:ext cx="2667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5058" y="4465637"/>
            <a:ext cx="4461478" cy="2431435"/>
          </a:xfrm>
          <a:prstGeom prst="rect">
            <a:avLst/>
          </a:prstGeom>
          <a:noFill/>
        </p:spPr>
        <p:txBody>
          <a:bodyPr wrap="none" rtlCol="0">
            <a:spAutoFit/>
          </a:bodyPr>
          <a:lstStyle/>
          <a:p>
            <a:r>
              <a:rPr lang="en-US" dirty="0" smtClean="0"/>
              <a:t>Python version (What you will be using)</a:t>
            </a:r>
          </a:p>
          <a:p>
            <a:endParaRPr lang="en-US" dirty="0"/>
          </a:p>
          <a:p>
            <a:r>
              <a:rPr lang="en-US" dirty="0" err="1"/>
              <a:t>workshop.setPinMux</a:t>
            </a:r>
            <a:r>
              <a:rPr lang="en-US" dirty="0"/>
              <a:t>("P9_29","gpio</a:t>
            </a:r>
            <a:r>
              <a:rPr lang="en-US" dirty="0" smtClean="0"/>
              <a:t>")</a:t>
            </a:r>
          </a:p>
          <a:p>
            <a:endParaRPr lang="en-US" dirty="0"/>
          </a:p>
          <a:p>
            <a:r>
              <a:rPr lang="en-US" dirty="0" smtClean="0"/>
              <a:t>Set P9_29 to </a:t>
            </a:r>
            <a:r>
              <a:rPr lang="en-US" dirty="0" err="1" smtClean="0"/>
              <a:t>gpio</a:t>
            </a:r>
            <a:r>
              <a:rPr lang="en-US" dirty="0" smtClean="0"/>
              <a:t> mode.</a:t>
            </a:r>
          </a:p>
          <a:p>
            <a:endParaRPr lang="en-US" dirty="0"/>
          </a:p>
          <a:p>
            <a:r>
              <a:rPr lang="en-US" dirty="0" smtClean="0"/>
              <a:t>Modes you will use in this workshop:</a:t>
            </a:r>
          </a:p>
          <a:p>
            <a:r>
              <a:rPr lang="en-US" dirty="0" err="1" smtClean="0"/>
              <a:t>gpio</a:t>
            </a:r>
            <a:r>
              <a:rPr lang="en-US" dirty="0" smtClean="0"/>
              <a:t> and i2c</a:t>
            </a:r>
            <a:endParaRPr lang="en-US" dirty="0"/>
          </a:p>
        </p:txBody>
      </p:sp>
    </p:spTree>
    <p:extLst>
      <p:ext uri="{BB962C8B-B14F-4D97-AF65-F5344CB8AC3E}">
        <p14:creationId xmlns:p14="http://schemas.microsoft.com/office/powerpoint/2010/main" val="243099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4000" y="157505"/>
            <a:ext cx="9580094" cy="897712"/>
          </a:xfrm>
        </p:spPr>
        <p:txBody>
          <a:bodyPr/>
          <a:lstStyle/>
          <a:p>
            <a:r>
              <a:rPr lang="en-US" dirty="0" smtClean="0"/>
              <a:t>Peripheral – GPIO: Basic Electrical Information</a:t>
            </a:r>
            <a:endParaRPr lang="en-US" dirty="0"/>
          </a:p>
        </p:txBody>
      </p:sp>
      <p:sp>
        <p:nvSpPr>
          <p:cNvPr id="6" name="Content Placeholder 5"/>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6118DC-F0C3-4C61-9EEA-2C495CD04587}" type="slidenum">
              <a:rPr lang="en-US" smtClean="0">
                <a:solidFill>
                  <a:srgbClr val="000000"/>
                </a:solidFill>
              </a:rPr>
              <a:pPr>
                <a:defRPr/>
              </a:pPr>
              <a:t>19</a:t>
            </a:fld>
            <a:endParaRPr lang="en-US" dirty="0">
              <a:solidFill>
                <a:srgbClr val="000000"/>
              </a:solidFill>
            </a:endParaRPr>
          </a:p>
        </p:txBody>
      </p:sp>
      <p:sp>
        <p:nvSpPr>
          <p:cNvPr id="8" name="TextShape 2"/>
          <p:cNvSpPr txBox="1"/>
          <p:nvPr/>
        </p:nvSpPr>
        <p:spPr>
          <a:xfrm>
            <a:off x="504003" y="1769042"/>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Input - </a:t>
            </a:r>
            <a:endParaRPr dirty="0"/>
          </a:p>
          <a:p>
            <a:pPr marL="914082" lvl="1" indent="-457200">
              <a:buSzPct val="75000"/>
              <a:buFont typeface="Arial" panose="020B0604020202020204" pitchFamily="34" charset="0"/>
              <a:buChar char="•"/>
            </a:pPr>
            <a:r>
              <a:rPr lang="en-US" sz="2800" dirty="0">
                <a:latin typeface="Arial"/>
              </a:rPr>
              <a:t>High (1) : voltage &gt;= 2 V</a:t>
            </a:r>
            <a:endParaRPr dirty="0"/>
          </a:p>
          <a:p>
            <a:pPr marL="914082" lvl="1" indent="-457200">
              <a:buSzPct val="75000"/>
              <a:buFont typeface="Arial" panose="020B0604020202020204" pitchFamily="34" charset="0"/>
              <a:buChar char="•"/>
            </a:pPr>
            <a:r>
              <a:rPr lang="en-US" sz="2800" dirty="0">
                <a:latin typeface="Arial"/>
              </a:rPr>
              <a:t>Low (0) : voltage &lt;= .8 V</a:t>
            </a:r>
            <a:endParaRPr dirty="0"/>
          </a:p>
          <a:p>
            <a:pPr marL="457200" indent="-457200">
              <a:buSzPct val="45000"/>
              <a:buFont typeface="Arial" panose="020B0604020202020204" pitchFamily="34" charset="0"/>
              <a:buChar char="•"/>
            </a:pPr>
            <a:r>
              <a:rPr lang="en-US" sz="3200" dirty="0">
                <a:latin typeface="Arial"/>
              </a:rPr>
              <a:t>Output</a:t>
            </a:r>
            <a:endParaRPr dirty="0"/>
          </a:p>
          <a:p>
            <a:pPr marL="914082" lvl="1" indent="-457200">
              <a:buSzPct val="75000"/>
              <a:buFont typeface="Arial" panose="020B0604020202020204" pitchFamily="34" charset="0"/>
              <a:buChar char="•"/>
            </a:pPr>
            <a:r>
              <a:rPr lang="en-US" sz="2800" dirty="0">
                <a:latin typeface="Arial"/>
              </a:rPr>
              <a:t>High (1) : 3.3 V</a:t>
            </a:r>
            <a:endParaRPr dirty="0"/>
          </a:p>
          <a:p>
            <a:pPr marL="914082" lvl="1" indent="-457200">
              <a:buSzPct val="75000"/>
              <a:buFont typeface="Arial" panose="020B0604020202020204" pitchFamily="34" charset="0"/>
              <a:buChar char="•"/>
            </a:pPr>
            <a:r>
              <a:rPr lang="en-US" sz="2800" dirty="0">
                <a:latin typeface="Arial"/>
              </a:rPr>
              <a:t>Low (0) : 0 V</a:t>
            </a:r>
            <a:endParaRPr dirty="0"/>
          </a:p>
        </p:txBody>
      </p:sp>
      <p:pic>
        <p:nvPicPr>
          <p:cNvPr id="9" name="Picture 8"/>
          <p:cNvPicPr/>
          <p:nvPr/>
        </p:nvPicPr>
        <p:blipFill>
          <a:blip r:embed="rId2"/>
          <a:stretch>
            <a:fillRect/>
          </a:stretch>
        </p:blipFill>
        <p:spPr>
          <a:xfrm>
            <a:off x="4756685" y="3383279"/>
            <a:ext cx="4021560" cy="3017521"/>
          </a:xfrm>
          <a:prstGeom prst="rect">
            <a:avLst/>
          </a:prstGeom>
          <a:ln>
            <a:noFill/>
          </a:ln>
        </p:spPr>
      </p:pic>
    </p:spTree>
    <p:extLst>
      <p:ext uri="{BB962C8B-B14F-4D97-AF65-F5344CB8AC3E}">
        <p14:creationId xmlns:p14="http://schemas.microsoft.com/office/powerpoint/2010/main" val="362170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18096A3-1C74-4210-9B46-F757C8F29AA0}" type="slidenum">
              <a:rPr lang="en-US" smtClean="0">
                <a:solidFill>
                  <a:srgbClr val="000000"/>
                </a:solidFill>
              </a:rPr>
              <a:pPr>
                <a:defRPr/>
              </a:pPr>
              <a:t>2</a:t>
            </a:fld>
            <a:endParaRPr lang="en-US">
              <a:solidFill>
                <a:srgbClr val="000000"/>
              </a:solidFill>
            </a:endParaRPr>
          </a:p>
        </p:txBody>
      </p:sp>
      <p:sp>
        <p:nvSpPr>
          <p:cNvPr id="6" name="Subtitle 5"/>
          <p:cNvSpPr>
            <a:spLocks noGrp="1"/>
          </p:cNvSpPr>
          <p:nvPr>
            <p:ph type="subTitle" idx="1"/>
          </p:nvPr>
        </p:nvSpPr>
        <p:spPr>
          <a:xfrm>
            <a:off x="392112" y="5380037"/>
            <a:ext cx="9324578" cy="1256930"/>
          </a:xfrm>
        </p:spPr>
        <p:txBody>
          <a:bodyPr/>
          <a:lstStyle/>
          <a:p>
            <a:r>
              <a:rPr lang="en-US" dirty="0" smtClean="0"/>
              <a:t>Franklin Cooper</a:t>
            </a:r>
          </a:p>
          <a:p>
            <a:r>
              <a:rPr lang="en-US" dirty="0" smtClean="0"/>
              <a:t>University Marketing Manager</a:t>
            </a:r>
            <a:endParaRPr lang="en-US" dirty="0"/>
          </a:p>
        </p:txBody>
      </p:sp>
      <p:sp>
        <p:nvSpPr>
          <p:cNvPr id="8" name="Title 1"/>
          <p:cNvSpPr>
            <a:spLocks noGrp="1"/>
          </p:cNvSpPr>
          <p:nvPr>
            <p:ph type="ctrTitle"/>
          </p:nvPr>
        </p:nvSpPr>
        <p:spPr>
          <a:xfrm>
            <a:off x="239712" y="808037"/>
            <a:ext cx="9601200" cy="1620431"/>
          </a:xfrm>
        </p:spPr>
        <p:txBody>
          <a:bodyPr/>
          <a:lstStyle/>
          <a:p>
            <a:pPr algn="ctr"/>
            <a:r>
              <a:rPr lang="en-US" sz="4000" dirty="0"/>
              <a:t>Super </a:t>
            </a:r>
            <a:r>
              <a:rPr lang="en-US" sz="4000" dirty="0" smtClean="0"/>
              <a:t>Introduction to </a:t>
            </a:r>
            <a:r>
              <a:rPr lang="en-US" sz="4000" dirty="0"/>
              <a:t>Embedded Linux Workshop</a:t>
            </a:r>
            <a:endParaRPr lang="en-US" dirty="0"/>
          </a:p>
        </p:txBody>
      </p:sp>
      <p:pic>
        <p:nvPicPr>
          <p:cNvPr id="9" name="Picture 8"/>
          <p:cNvPicPr/>
          <p:nvPr/>
        </p:nvPicPr>
        <p:blipFill>
          <a:blip r:embed="rId2"/>
          <a:stretch>
            <a:fillRect/>
          </a:stretch>
        </p:blipFill>
        <p:spPr>
          <a:xfrm>
            <a:off x="3840479" y="2491264"/>
            <a:ext cx="2123640" cy="2327400"/>
          </a:xfrm>
          <a:prstGeom prst="rect">
            <a:avLst/>
          </a:prstGeom>
          <a:ln>
            <a:noFill/>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9" y="2586037"/>
            <a:ext cx="2759239" cy="213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2" y="2680814"/>
            <a:ext cx="2773705" cy="198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165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Push Button: Introduction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20</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buFont typeface="StarSymbol"/>
              <a:buChar char=""/>
            </a:pPr>
            <a:r>
              <a:rPr lang="en-US" sz="3200">
                <a:latin typeface="Arial"/>
              </a:rPr>
              <a:t>Basic Switch – by default pins 1 and 2 are not connected to pins 3 and 4.</a:t>
            </a:r>
            <a:endParaRPr/>
          </a:p>
        </p:txBody>
      </p:sp>
      <p:pic>
        <p:nvPicPr>
          <p:cNvPr id="6" name="Picture 5"/>
          <p:cNvPicPr/>
          <p:nvPr/>
        </p:nvPicPr>
        <p:blipFill>
          <a:blip r:embed="rId2"/>
          <a:stretch>
            <a:fillRect/>
          </a:stretch>
        </p:blipFill>
        <p:spPr>
          <a:xfrm>
            <a:off x="1143363" y="3291840"/>
            <a:ext cx="2239920" cy="2221200"/>
          </a:xfrm>
          <a:prstGeom prst="rect">
            <a:avLst/>
          </a:prstGeom>
          <a:ln>
            <a:noFill/>
          </a:ln>
        </p:spPr>
      </p:pic>
      <p:pic>
        <p:nvPicPr>
          <p:cNvPr id="7" name="Picture 6"/>
          <p:cNvPicPr/>
          <p:nvPr/>
        </p:nvPicPr>
        <p:blipFill>
          <a:blip r:embed="rId3"/>
          <a:stretch>
            <a:fillRect/>
          </a:stretch>
        </p:blipFill>
        <p:spPr>
          <a:xfrm>
            <a:off x="5120640" y="3383285"/>
            <a:ext cx="3047760" cy="1971361"/>
          </a:xfrm>
          <a:prstGeom prst="rect">
            <a:avLst/>
          </a:prstGeom>
          <a:ln>
            <a:noFill/>
          </a:ln>
        </p:spPr>
      </p:pic>
    </p:spTree>
    <p:extLst>
      <p:ext uri="{BB962C8B-B14F-4D97-AF65-F5344CB8AC3E}">
        <p14:creationId xmlns:p14="http://schemas.microsoft.com/office/powerpoint/2010/main" val="1171164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Push Button: Wiring</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21</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buFont typeface="StarSymbol"/>
              <a:buChar char=""/>
            </a:pPr>
            <a:r>
              <a:rPr lang="en-US" sz="3200" dirty="0">
                <a:latin typeface="Arial"/>
              </a:rPr>
              <a:t>BBB Header Pin </a:t>
            </a:r>
            <a:r>
              <a:rPr lang="en-US" sz="3200" dirty="0"/>
              <a:t>P9_29 </a:t>
            </a:r>
            <a:r>
              <a:rPr lang="en-US" sz="3200" dirty="0">
                <a:latin typeface="Arial"/>
              </a:rPr>
              <a:t>is connected to one side of tactile switch. VCC is connected to other side of tactile switch.</a:t>
            </a:r>
            <a:endParaRPr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320" y="3551236"/>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H="1">
            <a:off x="2220913" y="4325937"/>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4978" y="4095111"/>
            <a:ext cx="1035728" cy="446207"/>
          </a:xfrm>
          <a:prstGeom prst="rect">
            <a:avLst/>
          </a:prstGeom>
          <a:noFill/>
        </p:spPr>
        <p:txBody>
          <a:bodyPr wrap="none" lIns="91374" tIns="45686" rIns="91374" bIns="45686" rtlCol="0">
            <a:spAutoFit/>
          </a:bodyPr>
          <a:lstStyle/>
          <a:p>
            <a:r>
              <a:rPr lang="en-US" sz="2300" dirty="0"/>
              <a:t>P9_29</a:t>
            </a:r>
          </a:p>
        </p:txBody>
      </p:sp>
      <p:sp>
        <p:nvSpPr>
          <p:cNvPr id="9" name="TextBox 8"/>
          <p:cNvSpPr txBox="1"/>
          <p:nvPr/>
        </p:nvSpPr>
        <p:spPr>
          <a:xfrm>
            <a:off x="8003601" y="3961265"/>
            <a:ext cx="961990" cy="446207"/>
          </a:xfrm>
          <a:prstGeom prst="rect">
            <a:avLst/>
          </a:prstGeom>
          <a:noFill/>
        </p:spPr>
        <p:txBody>
          <a:bodyPr wrap="none" lIns="91374" tIns="45686" rIns="91374" bIns="45686" rtlCol="0">
            <a:spAutoFit/>
          </a:bodyPr>
          <a:lstStyle/>
          <a:p>
            <a:r>
              <a:rPr lang="en-US" sz="2300" dirty="0"/>
              <a:t>+3.3V</a:t>
            </a:r>
          </a:p>
        </p:txBody>
      </p:sp>
    </p:spTree>
    <p:extLst>
      <p:ext uri="{BB962C8B-B14F-4D97-AF65-F5344CB8AC3E}">
        <p14:creationId xmlns:p14="http://schemas.microsoft.com/office/powerpoint/2010/main" val="387192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 GPIO</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22</a:t>
            </a:fld>
            <a:endParaRPr lang="en-US" dirty="0">
              <a:solidFill>
                <a:srgbClr val="000000"/>
              </a:solidFill>
            </a:endParaRPr>
          </a:p>
        </p:txBody>
      </p:sp>
      <p:sp>
        <p:nvSpPr>
          <p:cNvPr id="10"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What is the value of a input pin when nothing is driving it (outputting a voltage to it)?</a:t>
            </a:r>
            <a:endParaRPr dirty="0"/>
          </a:p>
        </p:txBody>
      </p:sp>
    </p:spTree>
    <p:extLst>
      <p:ext uri="{BB962C8B-B14F-4D97-AF65-F5344CB8AC3E}">
        <p14:creationId xmlns:p14="http://schemas.microsoft.com/office/powerpoint/2010/main" val="2419053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 GPIO</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23</a:t>
            </a:fld>
            <a:endParaRPr lang="en-US" dirty="0">
              <a:solidFill>
                <a:srgbClr val="000000"/>
              </a:solidFill>
            </a:endParaRPr>
          </a:p>
        </p:txBody>
      </p:sp>
      <p:sp>
        <p:nvSpPr>
          <p:cNvPr id="10"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What is the value of a input pin when nothing is driving it (outputting a voltage to it</a:t>
            </a:r>
            <a:r>
              <a:rPr lang="en-US" sz="3200" dirty="0" smtClean="0">
                <a:latin typeface="Arial"/>
              </a:rPr>
              <a:t>)?</a:t>
            </a:r>
          </a:p>
          <a:p>
            <a:pPr>
              <a:buSzPct val="45000"/>
            </a:pPr>
            <a:endParaRPr lang="en-US" sz="3200" dirty="0">
              <a:latin typeface="Arial"/>
            </a:endParaRPr>
          </a:p>
          <a:p>
            <a:pPr marL="0" lvl="5" algn="ctr">
              <a:buSzPct val="45000"/>
            </a:pPr>
            <a:r>
              <a:rPr lang="en-US" sz="4000" dirty="0"/>
              <a:t>NO ONE KNOWS</a:t>
            </a:r>
            <a:endParaRPr lang="en-US" dirty="0"/>
          </a:p>
          <a:p>
            <a:pPr>
              <a:buSzPct val="45000"/>
            </a:pPr>
            <a:endParaRPr dirty="0"/>
          </a:p>
        </p:txBody>
      </p:sp>
    </p:spTree>
    <p:extLst>
      <p:ext uri="{BB962C8B-B14F-4D97-AF65-F5344CB8AC3E}">
        <p14:creationId xmlns:p14="http://schemas.microsoft.com/office/powerpoint/2010/main" val="3780886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Pullup and Pull Down Resistors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24</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marL="457200" indent="-457200">
              <a:buSzPct val="45000"/>
              <a:buFont typeface="Arial" panose="020B0604020202020204" pitchFamily="34" charset="0"/>
              <a:buChar char="•"/>
            </a:pPr>
            <a:r>
              <a:rPr lang="en-US" sz="3200" dirty="0">
                <a:latin typeface="Arial"/>
              </a:rPr>
              <a:t>Typical Usage:</a:t>
            </a:r>
            <a:endParaRPr dirty="0"/>
          </a:p>
          <a:p>
            <a:pPr marL="914082" lvl="1" indent="-457200">
              <a:buSzPct val="75000"/>
              <a:buFont typeface="Arial" panose="020B0604020202020204" pitchFamily="34" charset="0"/>
              <a:buChar char="•"/>
            </a:pPr>
            <a:r>
              <a:rPr lang="en-US" sz="2800" dirty="0">
                <a:latin typeface="Arial"/>
              </a:rPr>
              <a:t>Provide a steady/default value</a:t>
            </a:r>
            <a:endParaRPr dirty="0"/>
          </a:p>
          <a:p>
            <a:pPr marL="457200" indent="-457200">
              <a:buSzPct val="45000"/>
              <a:buFont typeface="Arial" panose="020B0604020202020204" pitchFamily="34" charset="0"/>
              <a:buChar char="•"/>
            </a:pPr>
            <a:r>
              <a:rPr lang="en-US" sz="3200" dirty="0">
                <a:latin typeface="Arial"/>
              </a:rPr>
              <a:t>BBB Pin Configuration:</a:t>
            </a:r>
            <a:endParaRPr dirty="0"/>
          </a:p>
          <a:p>
            <a:pPr marL="914082" lvl="1" indent="-457200">
              <a:buSzPct val="75000"/>
              <a:buFont typeface="Arial" panose="020B0604020202020204" pitchFamily="34" charset="0"/>
              <a:buChar char="•"/>
            </a:pPr>
            <a:r>
              <a:rPr lang="en-US" sz="2800" dirty="0">
                <a:latin typeface="Arial"/>
              </a:rPr>
              <a:t>Supports internal pullup and internal pulldown</a:t>
            </a:r>
            <a:endParaRPr dirty="0"/>
          </a:p>
          <a:p>
            <a:pPr marL="914082" lvl="1" indent="-457200">
              <a:buSzPct val="75000"/>
              <a:buFont typeface="Arial" panose="020B0604020202020204" pitchFamily="34" charset="0"/>
              <a:buChar char="•"/>
            </a:pPr>
            <a:r>
              <a:rPr lang="en-US" sz="2800" dirty="0" err="1">
                <a:latin typeface="Arial"/>
              </a:rPr>
              <a:t>Adafruit</a:t>
            </a:r>
            <a:r>
              <a:rPr lang="en-US" sz="2800" dirty="0">
                <a:latin typeface="Arial"/>
              </a:rPr>
              <a:t> library allows you to configure internal pull up and pull down</a:t>
            </a:r>
            <a:endParaRPr dirty="0"/>
          </a:p>
          <a:p>
            <a:pPr>
              <a:buSzPct val="45000"/>
              <a:buFont typeface="StarSymbol"/>
              <a:buChar char=""/>
            </a:pPr>
            <a:endParaRPr dirty="0"/>
          </a:p>
          <a:p>
            <a:pPr>
              <a:buSzPct val="45000"/>
              <a:buFont typeface="StarSymbol"/>
              <a:buChar char=""/>
            </a:pPr>
            <a:endParaRPr dirty="0"/>
          </a:p>
          <a:p>
            <a:pPr>
              <a:buSzPct val="45000"/>
              <a:buFont typeface="StarSymbol"/>
              <a:buChar char=""/>
            </a:pPr>
            <a:endParaRPr dirty="0"/>
          </a:p>
          <a:p>
            <a:pPr>
              <a:buSzPct val="45000"/>
              <a:buFont typeface="StarSymbol"/>
              <a:buChar char=""/>
            </a:pPr>
            <a:endParaRPr dirty="0"/>
          </a:p>
          <a:p>
            <a:pPr>
              <a:buSzPct val="45000"/>
              <a:buFont typeface="StarSymbol"/>
              <a:buChar char=""/>
            </a:pPr>
            <a:endParaRPr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9" y="4422925"/>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0912" y="6175528"/>
            <a:ext cx="609598" cy="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449511" y="5184928"/>
            <a:ext cx="152400" cy="388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49511" y="557386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49511" y="5802461"/>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525711" y="6031063"/>
            <a:ext cx="76200" cy="1524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068511" y="5197625"/>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2578" y="4966797"/>
            <a:ext cx="1035728" cy="446207"/>
          </a:xfrm>
          <a:prstGeom prst="rect">
            <a:avLst/>
          </a:prstGeom>
          <a:noFill/>
        </p:spPr>
        <p:txBody>
          <a:bodyPr wrap="none" lIns="91374" tIns="45686" rIns="91374" bIns="45686" rtlCol="0">
            <a:spAutoFit/>
          </a:bodyPr>
          <a:lstStyle/>
          <a:p>
            <a:r>
              <a:rPr lang="en-US" sz="2300" dirty="0"/>
              <a:t>P9_29</a:t>
            </a:r>
          </a:p>
        </p:txBody>
      </p:sp>
      <p:sp>
        <p:nvSpPr>
          <p:cNvPr id="14" name="TextBox 13"/>
          <p:cNvSpPr txBox="1"/>
          <p:nvPr/>
        </p:nvSpPr>
        <p:spPr>
          <a:xfrm>
            <a:off x="7851200" y="4832952"/>
            <a:ext cx="961990" cy="446207"/>
          </a:xfrm>
          <a:prstGeom prst="rect">
            <a:avLst/>
          </a:prstGeom>
          <a:noFill/>
        </p:spPr>
        <p:txBody>
          <a:bodyPr wrap="none" lIns="91374" tIns="45686" rIns="91374" bIns="45686" rtlCol="0">
            <a:spAutoFit/>
          </a:bodyPr>
          <a:lstStyle/>
          <a:p>
            <a:r>
              <a:rPr lang="en-US" sz="2300" dirty="0"/>
              <a:t>+3.3V</a:t>
            </a:r>
          </a:p>
        </p:txBody>
      </p:sp>
    </p:spTree>
    <p:extLst>
      <p:ext uri="{BB962C8B-B14F-4D97-AF65-F5344CB8AC3E}">
        <p14:creationId xmlns:p14="http://schemas.microsoft.com/office/powerpoint/2010/main" val="427163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Quick Introduction</a:t>
            </a:r>
            <a:endParaRPr lang="en-US" dirty="0"/>
          </a:p>
        </p:txBody>
      </p:sp>
      <p:sp>
        <p:nvSpPr>
          <p:cNvPr id="3" name="Content Placeholder 2"/>
          <p:cNvSpPr>
            <a:spLocks noGrp="1"/>
          </p:cNvSpPr>
          <p:nvPr>
            <p:ph idx="1"/>
          </p:nvPr>
        </p:nvSpPr>
        <p:spPr/>
        <p:txBody>
          <a:bodyPr/>
          <a:lstStyle/>
          <a:p>
            <a:pPr>
              <a:buSzPct val="45000"/>
              <a:buFont typeface="StarSymbol"/>
              <a:buChar char=""/>
            </a:pPr>
            <a:r>
              <a:rPr lang="en-US" sz="3200" dirty="0" err="1"/>
              <a:t>Adafruit</a:t>
            </a:r>
            <a:r>
              <a:rPr lang="en-US" sz="3200" dirty="0"/>
              <a:t> created a peripheral library for BBB:</a:t>
            </a:r>
            <a:endParaRPr lang="en-US" dirty="0"/>
          </a:p>
          <a:p>
            <a:pPr lvl="1">
              <a:buSzPct val="75000"/>
              <a:buFont typeface="StarSymbol"/>
              <a:buChar char=""/>
            </a:pPr>
            <a:r>
              <a:rPr lang="en-US" sz="2800" dirty="0"/>
              <a:t>Python Based</a:t>
            </a:r>
            <a:endParaRPr lang="en-US" dirty="0"/>
          </a:p>
          <a:p>
            <a:pPr lvl="1">
              <a:buSzPct val="75000"/>
              <a:buFont typeface="StarSymbol"/>
              <a:buChar char=""/>
            </a:pPr>
            <a:r>
              <a:rPr lang="en-US" sz="2800" dirty="0"/>
              <a:t>Simple to Use</a:t>
            </a:r>
            <a:endParaRPr lang="en-US" dirty="0"/>
          </a:p>
          <a:p>
            <a:pPr lvl="1">
              <a:buSzPct val="75000"/>
              <a:buFont typeface="StarSymbol"/>
              <a:buChar char=""/>
            </a:pPr>
            <a:r>
              <a:rPr lang="en-US" sz="2800" dirty="0"/>
              <a:t>Lose some flexibility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25</a:t>
            </a:fld>
            <a:endParaRPr lang="en-US" dirty="0">
              <a:solidFill>
                <a:srgbClr val="000000"/>
              </a:solidFill>
            </a:endParaRPr>
          </a:p>
        </p:txBody>
      </p:sp>
    </p:spTree>
    <p:extLst>
      <p:ext uri="{BB962C8B-B14F-4D97-AF65-F5344CB8AC3E}">
        <p14:creationId xmlns:p14="http://schemas.microsoft.com/office/powerpoint/2010/main" val="219631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GPIO (Input)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26</a:t>
            </a:fld>
            <a:endParaRPr lang="en-US" dirty="0">
              <a:solidFill>
                <a:srgbClr val="000000"/>
              </a:solidFill>
            </a:endParaRPr>
          </a:p>
        </p:txBody>
      </p:sp>
      <p:sp>
        <p:nvSpPr>
          <p:cNvPr id="5" name="TextShape 2"/>
          <p:cNvSpPr txBox="1"/>
          <p:nvPr/>
        </p:nvSpPr>
        <p:spPr>
          <a:xfrm>
            <a:off x="392112" y="1112837"/>
            <a:ext cx="9071640" cy="4384440"/>
          </a:xfrm>
          <a:prstGeom prst="rect">
            <a:avLst/>
          </a:prstGeom>
        </p:spPr>
        <p:txBody>
          <a:bodyPr lIns="0" tIns="0" rIns="0" bIns="0"/>
          <a:lstStyle/>
          <a:p>
            <a:pPr>
              <a:buSzPct val="45000"/>
            </a:pPr>
            <a:r>
              <a:rPr lang="en-US" sz="3200" dirty="0">
                <a:latin typeface="Arial"/>
              </a:rPr>
              <a:t>Including/Import</a:t>
            </a:r>
            <a:endParaRPr lang="en-US" dirty="0"/>
          </a:p>
          <a:p>
            <a:pPr>
              <a:buSzPct val="45000"/>
            </a:pPr>
            <a:r>
              <a:rPr lang="en-US" sz="2000" dirty="0">
                <a:latin typeface="Arial"/>
              </a:rPr>
              <a:t>	import </a:t>
            </a:r>
            <a:r>
              <a:rPr lang="en-US" sz="2000" dirty="0" err="1">
                <a:latin typeface="Arial"/>
              </a:rPr>
              <a:t>Adafruit_BBIO.GPIO</a:t>
            </a:r>
            <a:r>
              <a:rPr lang="en-US" sz="2000" dirty="0">
                <a:latin typeface="Arial"/>
              </a:rPr>
              <a:t> as GPIO</a:t>
            </a:r>
          </a:p>
          <a:p>
            <a:pPr>
              <a:buSzPct val="45000"/>
            </a:pPr>
            <a:endParaRPr dirty="0"/>
          </a:p>
          <a:p>
            <a:pPr>
              <a:buSzPct val="45000"/>
            </a:pPr>
            <a:r>
              <a:rPr lang="en-US" sz="3200" dirty="0" smtClean="0">
                <a:latin typeface="Arial"/>
              </a:rPr>
              <a:t>Configuration</a:t>
            </a:r>
            <a:r>
              <a:rPr lang="en-US" sz="2800" dirty="0" smtClean="0">
                <a:latin typeface="Arial"/>
              </a:rPr>
              <a:t>:</a:t>
            </a:r>
          </a:p>
          <a:p>
            <a:pPr>
              <a:buSzPct val="45000"/>
            </a:pPr>
            <a:endParaRPr lang="en-US" sz="2000" dirty="0"/>
          </a:p>
          <a:p>
            <a:pPr>
              <a:buSzPct val="45000"/>
            </a:pPr>
            <a:r>
              <a:rPr lang="en-US" sz="2000" dirty="0" err="1"/>
              <a:t>GPIO.setup</a:t>
            </a:r>
            <a:r>
              <a:rPr lang="en-US" sz="2000" dirty="0"/>
              <a:t>(“&lt;PIN_NAME&gt;”, GPIO.IN)</a:t>
            </a:r>
          </a:p>
          <a:p>
            <a:pPr>
              <a:buSzPct val="45000"/>
            </a:pPr>
            <a:r>
              <a:rPr lang="en-US" sz="2000" dirty="0"/>
              <a:t>	</a:t>
            </a:r>
            <a:r>
              <a:rPr lang="en-US" sz="2000" dirty="0" smtClean="0"/>
              <a:t>Configures GPIO as an input (pull up resistor by default)</a:t>
            </a:r>
          </a:p>
          <a:p>
            <a:pPr>
              <a:buSzPct val="45000"/>
            </a:pPr>
            <a:endParaRPr lang="en-US" sz="2000" dirty="0"/>
          </a:p>
          <a:p>
            <a:pPr>
              <a:buSzPct val="45000"/>
            </a:pPr>
            <a:r>
              <a:rPr lang="en-US" sz="2000" dirty="0" err="1"/>
              <a:t>GPIO.setup</a:t>
            </a:r>
            <a:r>
              <a:rPr lang="en-US" sz="2000" dirty="0"/>
              <a:t>(“&lt;PIN_NAME&gt;”, GPIO.IN, </a:t>
            </a:r>
            <a:r>
              <a:rPr lang="en-US" sz="2000" dirty="0" err="1"/>
              <a:t>pull_up_down</a:t>
            </a:r>
            <a:r>
              <a:rPr lang="en-US" sz="2000" dirty="0"/>
              <a:t>=GPIO.PUD_DOWN</a:t>
            </a:r>
            <a:r>
              <a:rPr lang="en-US" sz="2000" dirty="0" smtClean="0"/>
              <a:t>)</a:t>
            </a:r>
          </a:p>
          <a:p>
            <a:pPr>
              <a:buSzPct val="45000"/>
            </a:pPr>
            <a:r>
              <a:rPr lang="en-US" sz="2000" dirty="0"/>
              <a:t>	</a:t>
            </a:r>
            <a:r>
              <a:rPr lang="en-US" sz="2000" dirty="0" smtClean="0"/>
              <a:t>Configures GPIO as an input (pull down by default)</a:t>
            </a:r>
            <a:endParaRPr lang="en-US" sz="2000" dirty="0"/>
          </a:p>
          <a:p>
            <a:pPr>
              <a:buSzPct val="45000"/>
            </a:pPr>
            <a:endParaRPr lang="en-US" sz="2300" dirty="0"/>
          </a:p>
          <a:p>
            <a:pPr>
              <a:buSzPct val="45000"/>
            </a:pPr>
            <a:r>
              <a:rPr lang="en-US" sz="3200" dirty="0">
                <a:latin typeface="Arial"/>
              </a:rPr>
              <a:t>Usage:</a:t>
            </a:r>
            <a:endParaRPr lang="en-US" dirty="0"/>
          </a:p>
          <a:p>
            <a:pPr>
              <a:buSzPct val="45000"/>
            </a:pPr>
            <a:endParaRPr lang="en-US" sz="2000" dirty="0"/>
          </a:p>
          <a:p>
            <a:pPr>
              <a:buSzPct val="45000"/>
            </a:pPr>
            <a:r>
              <a:rPr lang="en-US" sz="2000" dirty="0" err="1" smtClean="0">
                <a:latin typeface="Arial"/>
              </a:rPr>
              <a:t>GPIO.input</a:t>
            </a:r>
            <a:r>
              <a:rPr lang="en-US" sz="2000" dirty="0">
                <a:latin typeface="Arial"/>
              </a:rPr>
              <a:t>(“&lt;PIN_NAME&gt;”)</a:t>
            </a:r>
            <a:endParaRPr lang="en-US" sz="2000" dirty="0"/>
          </a:p>
          <a:p>
            <a:pPr>
              <a:buSzPct val="45000"/>
            </a:pPr>
            <a:r>
              <a:rPr lang="en-US" sz="2000" dirty="0">
                <a:latin typeface="Arial"/>
              </a:rPr>
              <a:t>	</a:t>
            </a:r>
            <a:r>
              <a:rPr lang="en-US" sz="2000" dirty="0" smtClean="0">
                <a:latin typeface="Arial"/>
              </a:rPr>
              <a:t>Returns 1/True if voltage is high and returns 0/False if voltage is low</a:t>
            </a:r>
            <a:endParaRPr dirty="0"/>
          </a:p>
        </p:txBody>
      </p:sp>
    </p:spTree>
    <p:extLst>
      <p:ext uri="{BB962C8B-B14F-4D97-AF65-F5344CB8AC3E}">
        <p14:creationId xmlns:p14="http://schemas.microsoft.com/office/powerpoint/2010/main" val="378768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GPIO (Output)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27</a:t>
            </a:fld>
            <a:endParaRPr lang="en-US" dirty="0">
              <a:solidFill>
                <a:srgbClr val="000000"/>
              </a:solidFill>
            </a:endParaRPr>
          </a:p>
        </p:txBody>
      </p:sp>
      <p:sp>
        <p:nvSpPr>
          <p:cNvPr id="5" name="TextShape 2"/>
          <p:cNvSpPr txBox="1"/>
          <p:nvPr/>
        </p:nvSpPr>
        <p:spPr>
          <a:xfrm>
            <a:off x="392112" y="1112837"/>
            <a:ext cx="9071640" cy="4384440"/>
          </a:xfrm>
          <a:prstGeom prst="rect">
            <a:avLst/>
          </a:prstGeom>
        </p:spPr>
        <p:txBody>
          <a:bodyPr lIns="0" tIns="0" rIns="0" bIns="0"/>
          <a:lstStyle/>
          <a:p>
            <a:pPr>
              <a:buSzPct val="45000"/>
            </a:pPr>
            <a:r>
              <a:rPr lang="en-US" sz="3200" dirty="0">
                <a:latin typeface="Arial"/>
              </a:rPr>
              <a:t>Including/Import</a:t>
            </a:r>
            <a:endParaRPr lang="en-US" dirty="0"/>
          </a:p>
          <a:p>
            <a:pPr>
              <a:buSzPct val="45000"/>
            </a:pPr>
            <a:r>
              <a:rPr lang="en-US" sz="2000" dirty="0">
                <a:latin typeface="Arial"/>
              </a:rPr>
              <a:t>	</a:t>
            </a:r>
            <a:r>
              <a:rPr lang="en-US" sz="2000" dirty="0"/>
              <a:t>import </a:t>
            </a:r>
            <a:r>
              <a:rPr lang="en-US" sz="2000" dirty="0" err="1"/>
              <a:t>Adafruit_BBIO.GPIO</a:t>
            </a:r>
            <a:r>
              <a:rPr lang="en-US" sz="2000" dirty="0"/>
              <a:t> as GPIO</a:t>
            </a:r>
          </a:p>
          <a:p>
            <a:pPr>
              <a:buSzPct val="45000"/>
            </a:pPr>
            <a:endParaRPr dirty="0"/>
          </a:p>
          <a:p>
            <a:pPr>
              <a:buSzPct val="45000"/>
            </a:pPr>
            <a:r>
              <a:rPr lang="en-US" sz="3200" dirty="0" smtClean="0">
                <a:latin typeface="Arial"/>
              </a:rPr>
              <a:t>Configuration</a:t>
            </a:r>
            <a:r>
              <a:rPr lang="en-US" sz="2800" dirty="0" smtClean="0">
                <a:latin typeface="Arial"/>
              </a:rPr>
              <a:t>:</a:t>
            </a:r>
          </a:p>
          <a:p>
            <a:pPr>
              <a:buSzPct val="45000"/>
            </a:pPr>
            <a:endParaRPr lang="en-US" sz="2000" dirty="0"/>
          </a:p>
          <a:p>
            <a:pPr>
              <a:buSzPct val="45000"/>
            </a:pPr>
            <a:r>
              <a:rPr lang="en-US" sz="2000" dirty="0" err="1"/>
              <a:t>GPIO.setup</a:t>
            </a:r>
            <a:r>
              <a:rPr lang="en-US" sz="2000" dirty="0"/>
              <a:t>(“&lt;PIN_NAME&gt;”, GPIO.OUT</a:t>
            </a:r>
            <a:r>
              <a:rPr lang="en-US" sz="2000" dirty="0" smtClean="0"/>
              <a:t>)</a:t>
            </a:r>
          </a:p>
          <a:p>
            <a:pPr>
              <a:buSzPct val="45000"/>
            </a:pPr>
            <a:r>
              <a:rPr lang="en-US" sz="2000" dirty="0"/>
              <a:t>	</a:t>
            </a:r>
            <a:r>
              <a:rPr lang="en-US" sz="2000" dirty="0" smtClean="0"/>
              <a:t>Configure pin as an output</a:t>
            </a:r>
            <a:endParaRPr lang="en-US" sz="2300" dirty="0"/>
          </a:p>
          <a:p>
            <a:pPr>
              <a:buSzPct val="45000"/>
            </a:pPr>
            <a:r>
              <a:rPr lang="en-US" sz="3200" dirty="0">
                <a:latin typeface="Arial"/>
              </a:rPr>
              <a:t>Usage:</a:t>
            </a:r>
            <a:endParaRPr lang="en-US" dirty="0"/>
          </a:p>
          <a:p>
            <a:pPr>
              <a:buSzPct val="45000"/>
            </a:pPr>
            <a:endParaRPr lang="en-US" sz="2000" dirty="0"/>
          </a:p>
          <a:p>
            <a:pPr>
              <a:buSzPct val="45000"/>
            </a:pPr>
            <a:r>
              <a:rPr lang="en-US" sz="2000" dirty="0" err="1" smtClean="0"/>
              <a:t>GPIO.output</a:t>
            </a:r>
            <a:r>
              <a:rPr lang="en-US" sz="2000" dirty="0"/>
              <a:t>(“&lt;PIN_NAME&gt;”, </a:t>
            </a:r>
            <a:r>
              <a:rPr lang="en-US" sz="2000" dirty="0" smtClean="0"/>
              <a:t>GPIO.HIGH)</a:t>
            </a:r>
          </a:p>
          <a:p>
            <a:pPr>
              <a:buSzPct val="45000"/>
            </a:pPr>
            <a:r>
              <a:rPr lang="en-US" sz="2000" dirty="0"/>
              <a:t>	</a:t>
            </a:r>
            <a:r>
              <a:rPr lang="en-US" sz="2000" dirty="0" smtClean="0"/>
              <a:t>Set pin to high</a:t>
            </a:r>
          </a:p>
          <a:p>
            <a:pPr>
              <a:buSzPct val="45000"/>
            </a:pPr>
            <a:endParaRPr lang="en-US" sz="2000" dirty="0" smtClean="0"/>
          </a:p>
          <a:p>
            <a:pPr>
              <a:buSzPct val="45000"/>
            </a:pPr>
            <a:r>
              <a:rPr lang="en-US" sz="2000" dirty="0" err="1" smtClean="0"/>
              <a:t>GPIO.output</a:t>
            </a:r>
            <a:r>
              <a:rPr lang="en-US" sz="2000" dirty="0"/>
              <a:t>(“&lt;PIN_NAME&gt;”, GPIO.LOW</a:t>
            </a:r>
            <a:r>
              <a:rPr lang="en-US" sz="2000" dirty="0" smtClean="0"/>
              <a:t>)</a:t>
            </a:r>
          </a:p>
          <a:p>
            <a:pPr>
              <a:buSzPct val="45000"/>
            </a:pPr>
            <a:r>
              <a:rPr lang="en-US" sz="2000" dirty="0"/>
              <a:t>	</a:t>
            </a:r>
            <a:r>
              <a:rPr lang="en-US" sz="2000" dirty="0" smtClean="0"/>
              <a:t>Set pin to low</a:t>
            </a:r>
            <a:endParaRPr lang="en-US" sz="2000" dirty="0"/>
          </a:p>
        </p:txBody>
      </p:sp>
    </p:spTree>
    <p:extLst>
      <p:ext uri="{BB962C8B-B14F-4D97-AF65-F5344CB8AC3E}">
        <p14:creationId xmlns:p14="http://schemas.microsoft.com/office/powerpoint/2010/main" val="2767555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5 – Basic GPIO Program </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28</a:t>
            </a:fld>
            <a:endParaRPr lang="en-US" dirty="0">
              <a:solidFill>
                <a:srgbClr val="000000"/>
              </a:solidFill>
            </a:endParaRPr>
          </a:p>
        </p:txBody>
      </p:sp>
      <p:sp>
        <p:nvSpPr>
          <p:cNvPr id="5" name="TextShape 2"/>
          <p:cNvSpPr txBox="1"/>
          <p:nvPr/>
        </p:nvSpPr>
        <p:spPr>
          <a:xfrm>
            <a:off x="504003" y="1004204"/>
            <a:ext cx="9071640" cy="4384440"/>
          </a:xfrm>
          <a:prstGeom prst="rect">
            <a:avLst/>
          </a:prstGeom>
        </p:spPr>
        <p:txBody>
          <a:bodyPr lIns="0" tIns="0" rIns="0" bIns="0"/>
          <a:lstStyle/>
          <a:p>
            <a:pPr>
              <a:buSzPct val="100000"/>
            </a:pPr>
            <a:r>
              <a:rPr lang="en-US" sz="2000" dirty="0" smtClean="0">
                <a:latin typeface="Arial"/>
              </a:rPr>
              <a:t>Goal: print a message every time you push the button</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smtClean="0">
                <a:latin typeface="Arial"/>
              </a:rPr>
              <a:t>Open gpio_input.py 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a:t>Run the program and tap the button quickly  to see if you achieve your </a:t>
            </a:r>
            <a:r>
              <a:rPr lang="en-US" sz="2000" dirty="0" smtClean="0"/>
              <a:t>goal</a:t>
            </a:r>
            <a:endParaRPr lang="en-US" sz="2000" dirty="0"/>
          </a:p>
          <a:p>
            <a:pPr>
              <a:buSzPct val="45000"/>
            </a:pPr>
            <a:endParaRPr sz="2000" dirty="0"/>
          </a:p>
          <a:p>
            <a:pPr>
              <a:buSzPct val="45000"/>
            </a:pPr>
            <a:r>
              <a:rPr lang="en-US" sz="2300" dirty="0" smtClean="0">
                <a:latin typeface="Arial"/>
              </a:rPr>
              <a:t>Remember:</a:t>
            </a:r>
            <a:endParaRPr sz="2300" dirty="0"/>
          </a:p>
          <a:p>
            <a:pPr>
              <a:buSzPct val="45000"/>
              <a:buFont typeface="StarSymbol"/>
              <a:buChar char=""/>
            </a:pPr>
            <a:endParaRPr sz="2800" dirty="0"/>
          </a:p>
          <a:p>
            <a:pPr>
              <a:buSzPct val="45000"/>
              <a:buFont typeface="StarSymbol"/>
              <a:buChar char=""/>
            </a:pPr>
            <a:endParaRPr sz="2800" dirty="0"/>
          </a:p>
          <a:p>
            <a:pPr>
              <a:buSzPct val="45000"/>
              <a:buFont typeface="StarSymbol"/>
              <a:buChar char=""/>
            </a:pPr>
            <a:endParaRPr sz="2800" dirty="0"/>
          </a:p>
          <a:p>
            <a:pPr>
              <a:buSzPct val="45000"/>
            </a:pPr>
            <a:endParaRPr lang="en-US" sz="1050" dirty="0">
              <a:latin typeface="Arial"/>
            </a:endParaRPr>
          </a:p>
          <a:p>
            <a:pPr>
              <a:buSzPct val="45000"/>
            </a:pPr>
            <a:endParaRPr lang="en-US" sz="2000" dirty="0" smtClean="0">
              <a:latin typeface="Arial"/>
            </a:endParaRPr>
          </a:p>
          <a:p>
            <a:pPr>
              <a:buSzPct val="45000"/>
            </a:pPr>
            <a:r>
              <a:rPr lang="en-US" sz="2000" dirty="0" smtClean="0">
                <a:latin typeface="Arial"/>
              </a:rPr>
              <a:t>Try</a:t>
            </a:r>
            <a:r>
              <a:rPr lang="en-US" sz="2000" dirty="0">
                <a:latin typeface="Arial"/>
              </a:rPr>
              <a:t>: </a:t>
            </a:r>
            <a:endParaRPr sz="2000" dirty="0"/>
          </a:p>
          <a:p>
            <a:pPr>
              <a:buSzPct val="45000"/>
            </a:pPr>
            <a:r>
              <a:rPr lang="en-US" sz="2000" dirty="0">
                <a:latin typeface="Arial"/>
              </a:rPr>
              <a:t>Tap push button once as fast as possible and see what your program outputs</a:t>
            </a:r>
            <a:endParaRPr sz="2000" dirty="0"/>
          </a:p>
          <a:p>
            <a:pPr>
              <a:buSzPct val="45000"/>
              <a:buFont typeface="StarSymbol"/>
              <a:buChar char=""/>
            </a:pPr>
            <a:endParaRPr sz="17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30" y="3779837"/>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923" y="5542065"/>
            <a:ext cx="609598" cy="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422522" y="4551471"/>
            <a:ext cx="152400" cy="388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22522" y="4922837"/>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22522" y="516900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498722" y="5397603"/>
            <a:ext cx="76200" cy="1524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041522" y="4564166"/>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5590" y="4333340"/>
            <a:ext cx="1035728" cy="446207"/>
          </a:xfrm>
          <a:prstGeom prst="rect">
            <a:avLst/>
          </a:prstGeom>
          <a:noFill/>
        </p:spPr>
        <p:txBody>
          <a:bodyPr wrap="none" lIns="91374" tIns="45686" rIns="91374" bIns="45686" rtlCol="0">
            <a:spAutoFit/>
          </a:bodyPr>
          <a:lstStyle/>
          <a:p>
            <a:r>
              <a:rPr lang="en-US" sz="2300" dirty="0"/>
              <a:t>P9_29</a:t>
            </a:r>
          </a:p>
        </p:txBody>
      </p:sp>
      <p:sp>
        <p:nvSpPr>
          <p:cNvPr id="14" name="TextBox 13"/>
          <p:cNvSpPr txBox="1"/>
          <p:nvPr/>
        </p:nvSpPr>
        <p:spPr>
          <a:xfrm>
            <a:off x="7824210" y="4288395"/>
            <a:ext cx="961990" cy="446207"/>
          </a:xfrm>
          <a:prstGeom prst="rect">
            <a:avLst/>
          </a:prstGeom>
          <a:noFill/>
        </p:spPr>
        <p:txBody>
          <a:bodyPr wrap="none" lIns="91374" tIns="45686" rIns="91374" bIns="45686" rtlCol="0">
            <a:spAutoFit/>
          </a:bodyPr>
          <a:lstStyle/>
          <a:p>
            <a:r>
              <a:rPr lang="en-US" sz="2300" dirty="0"/>
              <a:t>+3.3V</a:t>
            </a:r>
          </a:p>
        </p:txBody>
      </p:sp>
      <p:cxnSp>
        <p:nvCxnSpPr>
          <p:cNvPr id="16" name="Straight Arrow Connector 15"/>
          <p:cNvCxnSpPr/>
          <p:nvPr/>
        </p:nvCxnSpPr>
        <p:spPr>
          <a:xfrm>
            <a:off x="1483454" y="5257902"/>
            <a:ext cx="7104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018" y="4868447"/>
            <a:ext cx="2292615" cy="384721"/>
          </a:xfrm>
          <a:prstGeom prst="rect">
            <a:avLst/>
          </a:prstGeom>
          <a:noFill/>
        </p:spPr>
        <p:txBody>
          <a:bodyPr wrap="none" rtlCol="0">
            <a:spAutoFit/>
          </a:bodyPr>
          <a:lstStyle/>
          <a:p>
            <a:r>
              <a:rPr lang="en-US" dirty="0" smtClean="0"/>
              <a:t>Configure internally</a:t>
            </a:r>
            <a:endParaRPr lang="en-US" dirty="0"/>
          </a:p>
        </p:txBody>
      </p:sp>
    </p:spTree>
    <p:extLst>
      <p:ext uri="{BB962C8B-B14F-4D97-AF65-F5344CB8AC3E}">
        <p14:creationId xmlns:p14="http://schemas.microsoft.com/office/powerpoint/2010/main" val="265114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5 – Basic GPIO Program (Solution)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29</a:t>
            </a:fld>
            <a:endParaRPr lang="en-US" dirty="0">
              <a:solidFill>
                <a:srgbClr val="000000"/>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41" y="1325164"/>
            <a:ext cx="8386763" cy="5272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556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3" y="301323"/>
            <a:ext cx="9071640" cy="1262159"/>
          </a:xfrm>
          <a:prstGeom prst="rect">
            <a:avLst/>
          </a:prstGeom>
        </p:spPr>
        <p:txBody>
          <a:bodyPr lIns="0" tIns="0" rIns="0" bIns="0" anchor="ctr"/>
          <a:lstStyle/>
          <a:p>
            <a:pPr algn="ctr"/>
            <a:r>
              <a:rPr lang="en-US" sz="4400" dirty="0">
                <a:solidFill>
                  <a:schemeClr val="tx2"/>
                </a:solidFill>
                <a:latin typeface="Arial"/>
              </a:rPr>
              <a:t>G</a:t>
            </a:r>
            <a:r>
              <a:rPr lang="en-US" sz="4400" dirty="0">
                <a:latin typeface="Arial"/>
              </a:rPr>
              <a:t>oals</a:t>
            </a:r>
            <a:endParaRPr dirty="0"/>
          </a:p>
        </p:txBody>
      </p:sp>
      <p:sp>
        <p:nvSpPr>
          <p:cNvPr id="50"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Learn to use </a:t>
            </a:r>
            <a:r>
              <a:rPr lang="en-US" sz="3200" dirty="0" err="1">
                <a:latin typeface="Arial"/>
              </a:rPr>
              <a:t>Beaglebone</a:t>
            </a:r>
            <a:r>
              <a:rPr lang="en-US" sz="3200" dirty="0">
                <a:latin typeface="Arial"/>
              </a:rPr>
              <a:t> Black wireless</a:t>
            </a:r>
            <a:endParaRPr dirty="0"/>
          </a:p>
          <a:p>
            <a:pPr>
              <a:buSzPct val="45000"/>
            </a:pPr>
            <a:endParaRPr lang="en-US" sz="3200" dirty="0">
              <a:latin typeface="Arial"/>
            </a:endParaRPr>
          </a:p>
          <a:p>
            <a:pPr>
              <a:buSzPct val="45000"/>
            </a:pPr>
            <a:r>
              <a:rPr lang="en-US" sz="3200" dirty="0">
                <a:latin typeface="Arial"/>
              </a:rPr>
              <a:t>Play </a:t>
            </a:r>
            <a:r>
              <a:rPr lang="en-US" sz="3200" dirty="0" err="1">
                <a:latin typeface="Arial"/>
              </a:rPr>
              <a:t>BopIt</a:t>
            </a:r>
            <a:r>
              <a:rPr lang="en-US" sz="3200" dirty="0">
                <a:latin typeface="Arial"/>
              </a:rPr>
              <a:t> Game (using Computer Mouse)</a:t>
            </a:r>
            <a:endParaRPr dirty="0"/>
          </a:p>
          <a:p>
            <a:pPr>
              <a:buSzPct val="45000"/>
            </a:pPr>
            <a:endParaRPr lang="en-US" sz="3200" dirty="0">
              <a:latin typeface="Arial"/>
            </a:endParaRPr>
          </a:p>
          <a:p>
            <a:pPr>
              <a:buSzPct val="45000"/>
            </a:pPr>
            <a:r>
              <a:rPr lang="en-US" sz="3200" dirty="0">
                <a:latin typeface="Arial"/>
              </a:rPr>
              <a:t>Learn how to control peripherals via Python</a:t>
            </a:r>
            <a:endParaRPr dirty="0"/>
          </a:p>
          <a:p>
            <a:pPr>
              <a:buSzPct val="45000"/>
            </a:pPr>
            <a:endParaRPr lang="en-US" sz="3200" dirty="0">
              <a:latin typeface="Arial"/>
            </a:endParaRPr>
          </a:p>
          <a:p>
            <a:pPr>
              <a:buSzPct val="45000"/>
            </a:pPr>
            <a:r>
              <a:rPr lang="en-US" sz="3200" dirty="0">
                <a:latin typeface="Arial"/>
              </a:rPr>
              <a:t>Play </a:t>
            </a:r>
            <a:r>
              <a:rPr lang="en-US" sz="3200" dirty="0" err="1">
                <a:latin typeface="Arial"/>
              </a:rPr>
              <a:t>BopIt</a:t>
            </a:r>
            <a:r>
              <a:rPr lang="en-US" sz="3200" dirty="0">
                <a:latin typeface="Arial"/>
              </a:rPr>
              <a:t> Game (using </a:t>
            </a:r>
            <a:r>
              <a:rPr lang="en-US" sz="3200" dirty="0" err="1">
                <a:latin typeface="Arial"/>
              </a:rPr>
              <a:t>Beaglebone</a:t>
            </a:r>
            <a:r>
              <a:rPr lang="en-US" sz="3200" dirty="0">
                <a:latin typeface="Arial"/>
              </a:rPr>
              <a:t> Sensors)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a:t>
            </a:r>
            <a:r>
              <a:rPr lang="en-US" dirty="0" err="1" smtClean="0"/>
              <a:t>Debounce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30</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100000"/>
            </a:pPr>
            <a:r>
              <a:rPr lang="en-US" sz="3200" dirty="0">
                <a:latin typeface="Arial"/>
              </a:rPr>
              <a:t>Switch Bouncing:</a:t>
            </a:r>
            <a:endParaRPr dirty="0"/>
          </a:p>
          <a:p>
            <a:pPr marL="914082" lvl="1" indent="-457200">
              <a:buSzPct val="100000"/>
              <a:buFont typeface="Arial" panose="020B0604020202020204" pitchFamily="34" charset="0"/>
              <a:buChar char="•"/>
            </a:pPr>
            <a:r>
              <a:rPr lang="en-US" sz="2800" dirty="0">
                <a:latin typeface="Arial"/>
              </a:rPr>
              <a:t>Occurs when pushing or release buttons/switch</a:t>
            </a:r>
            <a:endParaRPr dirty="0"/>
          </a:p>
        </p:txBody>
      </p:sp>
      <p:pic>
        <p:nvPicPr>
          <p:cNvPr id="6" name="Picture 5"/>
          <p:cNvPicPr/>
          <p:nvPr/>
        </p:nvPicPr>
        <p:blipFill>
          <a:blip r:embed="rId2"/>
          <a:stretch>
            <a:fillRect/>
          </a:stretch>
        </p:blipFill>
        <p:spPr>
          <a:xfrm>
            <a:off x="2743200" y="3456367"/>
            <a:ext cx="4572000" cy="3218761"/>
          </a:xfrm>
          <a:prstGeom prst="rect">
            <a:avLst/>
          </a:prstGeom>
          <a:ln>
            <a:noFill/>
          </a:ln>
        </p:spPr>
      </p:pic>
    </p:spTree>
    <p:extLst>
      <p:ext uri="{BB962C8B-B14F-4D97-AF65-F5344CB8AC3E}">
        <p14:creationId xmlns:p14="http://schemas.microsoft.com/office/powerpoint/2010/main" val="2050431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a:t>
            </a:r>
            <a:r>
              <a:rPr lang="en-US" dirty="0" err="1" smtClean="0"/>
              <a:t>Debounce</a:t>
            </a:r>
            <a:r>
              <a:rPr lang="en-US" dirty="0" smtClean="0"/>
              <a:t> Solution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31</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pPr>
            <a:r>
              <a:rPr lang="en-US" sz="3200" dirty="0"/>
              <a:t>Simple software solution:</a:t>
            </a:r>
            <a:endParaRPr lang="en-US" dirty="0"/>
          </a:p>
          <a:p>
            <a:pPr marL="914082" lvl="1" indent="-457200">
              <a:buSzPct val="75000"/>
              <a:buFont typeface="Arial" panose="020B0604020202020204" pitchFamily="34" charset="0"/>
              <a:buChar char="•"/>
            </a:pPr>
            <a:r>
              <a:rPr lang="en-US" sz="2800" dirty="0"/>
              <a:t>When state change ignore any future state changes for X </a:t>
            </a:r>
            <a:r>
              <a:rPr lang="en-US" sz="2800" dirty="0" err="1"/>
              <a:t>ms</a:t>
            </a:r>
            <a:endParaRPr lang="en-US" dirty="0"/>
          </a:p>
        </p:txBody>
      </p:sp>
      <p:pic>
        <p:nvPicPr>
          <p:cNvPr id="6" name="Picture 5"/>
          <p:cNvPicPr/>
          <p:nvPr/>
        </p:nvPicPr>
        <p:blipFill>
          <a:blip r:embed="rId2"/>
          <a:stretch>
            <a:fillRect/>
          </a:stretch>
        </p:blipFill>
        <p:spPr>
          <a:xfrm>
            <a:off x="2743200" y="3456367"/>
            <a:ext cx="4572000" cy="3218761"/>
          </a:xfrm>
          <a:prstGeom prst="rect">
            <a:avLst/>
          </a:prstGeom>
          <a:ln>
            <a:noFill/>
          </a:ln>
        </p:spPr>
      </p:pic>
      <p:cxnSp>
        <p:nvCxnSpPr>
          <p:cNvPr id="8" name="Straight Arrow Connector 7"/>
          <p:cNvCxnSpPr/>
          <p:nvPr/>
        </p:nvCxnSpPr>
        <p:spPr>
          <a:xfrm>
            <a:off x="2906712" y="4313237"/>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25712" y="3712972"/>
            <a:ext cx="914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a:off x="5029200" y="3456367"/>
            <a:ext cx="567592" cy="2228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411912" y="3712971"/>
            <a:ext cx="4572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0515" y="4108117"/>
            <a:ext cx="2287806" cy="384721"/>
          </a:xfrm>
          <a:prstGeom prst="rect">
            <a:avLst/>
          </a:prstGeom>
          <a:noFill/>
        </p:spPr>
        <p:txBody>
          <a:bodyPr wrap="none" rtlCol="0">
            <a:spAutoFit/>
          </a:bodyPr>
          <a:lstStyle/>
          <a:p>
            <a:r>
              <a:rPr lang="en-US" dirty="0"/>
              <a:t>Detect button press</a:t>
            </a:r>
          </a:p>
        </p:txBody>
      </p:sp>
      <p:sp>
        <p:nvSpPr>
          <p:cNvPr id="23" name="TextBox 22"/>
          <p:cNvSpPr txBox="1"/>
          <p:nvPr/>
        </p:nvSpPr>
        <p:spPr>
          <a:xfrm>
            <a:off x="3786114" y="3113126"/>
            <a:ext cx="2507418" cy="384721"/>
          </a:xfrm>
          <a:prstGeom prst="rect">
            <a:avLst/>
          </a:prstGeom>
          <a:noFill/>
        </p:spPr>
        <p:txBody>
          <a:bodyPr wrap="none" rtlCol="0">
            <a:spAutoFit/>
          </a:bodyPr>
          <a:lstStyle/>
          <a:p>
            <a:r>
              <a:rPr lang="en-US" dirty="0" smtClean="0"/>
              <a:t>Detect button release</a:t>
            </a:r>
            <a:endParaRPr lang="en-US" dirty="0"/>
          </a:p>
        </p:txBody>
      </p:sp>
      <p:sp>
        <p:nvSpPr>
          <p:cNvPr id="25" name="TextBox 24"/>
          <p:cNvSpPr txBox="1"/>
          <p:nvPr/>
        </p:nvSpPr>
        <p:spPr>
          <a:xfrm>
            <a:off x="6867524" y="3517821"/>
            <a:ext cx="2287806" cy="384721"/>
          </a:xfrm>
          <a:prstGeom prst="rect">
            <a:avLst/>
          </a:prstGeom>
          <a:noFill/>
        </p:spPr>
        <p:txBody>
          <a:bodyPr wrap="none" rtlCol="0">
            <a:spAutoFit/>
          </a:bodyPr>
          <a:lstStyle/>
          <a:p>
            <a:r>
              <a:rPr lang="en-US" dirty="0" smtClean="0"/>
              <a:t>Don’t read for X </a:t>
            </a:r>
            <a:r>
              <a:rPr lang="en-US" dirty="0" err="1" smtClean="0"/>
              <a:t>ms</a:t>
            </a:r>
            <a:endParaRPr lang="en-US" dirty="0"/>
          </a:p>
        </p:txBody>
      </p:sp>
      <p:sp>
        <p:nvSpPr>
          <p:cNvPr id="28" name="TextBox 27"/>
          <p:cNvSpPr txBox="1"/>
          <p:nvPr/>
        </p:nvSpPr>
        <p:spPr>
          <a:xfrm>
            <a:off x="223479" y="3520611"/>
            <a:ext cx="2287806" cy="384721"/>
          </a:xfrm>
          <a:prstGeom prst="rect">
            <a:avLst/>
          </a:prstGeom>
          <a:noFill/>
        </p:spPr>
        <p:txBody>
          <a:bodyPr wrap="none" rtlCol="0">
            <a:spAutoFit/>
          </a:bodyPr>
          <a:lstStyle/>
          <a:p>
            <a:r>
              <a:rPr lang="en-US" dirty="0" smtClean="0"/>
              <a:t>Don’t read for X </a:t>
            </a:r>
            <a:r>
              <a:rPr lang="en-US" dirty="0" err="1" smtClean="0"/>
              <a:t>ms</a:t>
            </a:r>
            <a:endParaRPr lang="en-US" dirty="0"/>
          </a:p>
        </p:txBody>
      </p:sp>
    </p:spTree>
    <p:extLst>
      <p:ext uri="{BB962C8B-B14F-4D97-AF65-F5344CB8AC3E}">
        <p14:creationId xmlns:p14="http://schemas.microsoft.com/office/powerpoint/2010/main" val="3293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t>
            </a:r>
            <a:r>
              <a:rPr lang="en-US" dirty="0" smtClean="0"/>
              <a:t>6 </a:t>
            </a:r>
            <a:r>
              <a:rPr lang="en-US" dirty="0" smtClean="0"/>
              <a:t>– </a:t>
            </a:r>
            <a:r>
              <a:rPr lang="en-US" dirty="0" err="1" smtClean="0"/>
              <a:t>Debounce</a:t>
            </a:r>
            <a:r>
              <a:rPr lang="en-US" dirty="0" smtClean="0"/>
              <a:t> GPIO Program </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32</a:t>
            </a:fld>
            <a:endParaRPr lang="en-US" dirty="0">
              <a:solidFill>
                <a:srgbClr val="000000"/>
              </a:solidFill>
            </a:endParaRPr>
          </a:p>
        </p:txBody>
      </p:sp>
      <p:sp>
        <p:nvSpPr>
          <p:cNvPr id="5" name="TextShape 2"/>
          <p:cNvSpPr txBox="1"/>
          <p:nvPr/>
        </p:nvSpPr>
        <p:spPr>
          <a:xfrm>
            <a:off x="163512" y="1004204"/>
            <a:ext cx="9753599" cy="4384440"/>
          </a:xfrm>
          <a:prstGeom prst="rect">
            <a:avLst/>
          </a:prstGeom>
        </p:spPr>
        <p:txBody>
          <a:bodyPr lIns="0" tIns="0" rIns="0" bIns="0"/>
          <a:lstStyle/>
          <a:p>
            <a:pPr>
              <a:buSzPct val="100000"/>
            </a:pPr>
            <a:r>
              <a:rPr lang="en-US" sz="2000" dirty="0" smtClean="0">
                <a:latin typeface="Arial"/>
              </a:rPr>
              <a:t>Goal: print a message ONCE (</a:t>
            </a:r>
            <a:r>
              <a:rPr lang="en-US" sz="2000" dirty="0" err="1" smtClean="0">
                <a:latin typeface="Arial"/>
              </a:rPr>
              <a:t>ie</a:t>
            </a:r>
            <a:r>
              <a:rPr lang="en-US" sz="2000" dirty="0" smtClean="0">
                <a:latin typeface="Arial"/>
              </a:rPr>
              <a:t> </a:t>
            </a:r>
            <a:r>
              <a:rPr lang="en-US" sz="2000" dirty="0" err="1" smtClean="0">
                <a:latin typeface="Arial"/>
              </a:rPr>
              <a:t>debounce</a:t>
            </a:r>
            <a:r>
              <a:rPr lang="en-US" sz="2000" dirty="0" smtClean="0">
                <a:latin typeface="Arial"/>
              </a:rPr>
              <a:t>) every time you push the button</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a:t>Open </a:t>
            </a:r>
            <a:r>
              <a:rPr lang="en-US" sz="2000" dirty="0" smtClean="0"/>
              <a:t>gpio_input_debounce.py </a:t>
            </a:r>
            <a:r>
              <a:rPr lang="en-US" sz="2000" dirty="0" smtClean="0">
                <a:latin typeface="Arial"/>
              </a:rPr>
              <a:t>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smtClean="0">
                <a:latin typeface="Arial"/>
              </a:rPr>
              <a:t>Run the program and tap the button quickly  to see if you achieve your goal</a:t>
            </a:r>
            <a:endParaRPr lang="en-US" sz="2000" dirty="0"/>
          </a:p>
          <a:p>
            <a:pPr>
              <a:buSzPct val="45000"/>
            </a:pPr>
            <a:endParaRPr sz="2800" dirty="0"/>
          </a:p>
          <a:p>
            <a:pPr>
              <a:buSzPct val="45000"/>
            </a:pPr>
            <a:r>
              <a:rPr lang="en-US" sz="2300" dirty="0">
                <a:latin typeface="Arial"/>
              </a:rPr>
              <a:t>Remember:</a:t>
            </a:r>
            <a:endParaRPr sz="2300" dirty="0"/>
          </a:p>
          <a:p>
            <a:pPr>
              <a:buSzPct val="45000"/>
              <a:buFont typeface="StarSymbol"/>
              <a:buChar char=""/>
            </a:pPr>
            <a:endParaRPr sz="2800" dirty="0"/>
          </a:p>
          <a:p>
            <a:pPr>
              <a:buSzPct val="45000"/>
              <a:buFont typeface="StarSymbol"/>
              <a:buChar char=""/>
            </a:pPr>
            <a:endParaRPr sz="2800" dirty="0"/>
          </a:p>
          <a:p>
            <a:pPr>
              <a:buSzPct val="45000"/>
              <a:buFont typeface="StarSymbol"/>
              <a:buChar char=""/>
            </a:pPr>
            <a:endParaRPr sz="2800" dirty="0"/>
          </a:p>
          <a:p>
            <a:pPr>
              <a:buSzPct val="45000"/>
            </a:pPr>
            <a:endParaRPr lang="en-US" sz="2800" dirty="0"/>
          </a:p>
          <a:p>
            <a:pPr>
              <a:buSzPct val="45000"/>
            </a:pPr>
            <a:endParaRPr lang="en-US" sz="1050" dirty="0">
              <a:latin typeface="Arial"/>
            </a:endParaRPr>
          </a:p>
          <a:p>
            <a:pPr>
              <a:buSzPct val="45000"/>
            </a:pPr>
            <a:r>
              <a:rPr lang="en-US" sz="2000" dirty="0">
                <a:latin typeface="Arial"/>
              </a:rPr>
              <a:t>Try: </a:t>
            </a:r>
            <a:endParaRPr sz="2000" dirty="0"/>
          </a:p>
          <a:p>
            <a:pPr>
              <a:buSzPct val="45000"/>
            </a:pPr>
            <a:r>
              <a:rPr lang="en-US" sz="2000" dirty="0" smtClean="0">
                <a:latin typeface="Arial"/>
              </a:rPr>
              <a:t>Feel free to change the </a:t>
            </a:r>
            <a:r>
              <a:rPr lang="en-US" sz="2000" dirty="0" err="1" smtClean="0">
                <a:latin typeface="Arial"/>
              </a:rPr>
              <a:t>debounce</a:t>
            </a:r>
            <a:r>
              <a:rPr lang="en-US" sz="2000" dirty="0" smtClean="0">
                <a:latin typeface="Arial"/>
              </a:rPr>
              <a:t> timeout value to see how it impacts the program</a:t>
            </a:r>
            <a:endParaRPr sz="2000" dirty="0"/>
          </a:p>
          <a:p>
            <a:pPr>
              <a:buSzPct val="45000"/>
              <a:buFont typeface="StarSymbol"/>
              <a:buChar char=""/>
            </a:pPr>
            <a:endParaRPr sz="17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30" y="3878365"/>
            <a:ext cx="489527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923" y="5630965"/>
            <a:ext cx="609598" cy="2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2422522" y="4640371"/>
            <a:ext cx="152400" cy="388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422522" y="502930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22522" y="5257902"/>
            <a:ext cx="152400" cy="228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498722" y="5486503"/>
            <a:ext cx="76200" cy="1524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041522" y="4653066"/>
            <a:ext cx="106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65590" y="4422240"/>
            <a:ext cx="1035728" cy="446207"/>
          </a:xfrm>
          <a:prstGeom prst="rect">
            <a:avLst/>
          </a:prstGeom>
          <a:noFill/>
        </p:spPr>
        <p:txBody>
          <a:bodyPr wrap="none" lIns="91374" tIns="45686" rIns="91374" bIns="45686" rtlCol="0">
            <a:spAutoFit/>
          </a:bodyPr>
          <a:lstStyle/>
          <a:p>
            <a:r>
              <a:rPr lang="en-US" sz="2300" dirty="0"/>
              <a:t>P9_29</a:t>
            </a:r>
          </a:p>
        </p:txBody>
      </p:sp>
      <p:sp>
        <p:nvSpPr>
          <p:cNvPr id="14" name="TextBox 13"/>
          <p:cNvSpPr txBox="1"/>
          <p:nvPr/>
        </p:nvSpPr>
        <p:spPr>
          <a:xfrm>
            <a:off x="7824210" y="4288395"/>
            <a:ext cx="961990" cy="446207"/>
          </a:xfrm>
          <a:prstGeom prst="rect">
            <a:avLst/>
          </a:prstGeom>
          <a:noFill/>
        </p:spPr>
        <p:txBody>
          <a:bodyPr wrap="none" lIns="91374" tIns="45686" rIns="91374" bIns="45686" rtlCol="0">
            <a:spAutoFit/>
          </a:bodyPr>
          <a:lstStyle/>
          <a:p>
            <a:r>
              <a:rPr lang="en-US" sz="2300" dirty="0"/>
              <a:t>+3.3V</a:t>
            </a:r>
          </a:p>
        </p:txBody>
      </p:sp>
      <p:cxnSp>
        <p:nvCxnSpPr>
          <p:cNvPr id="16" name="Straight Arrow Connector 15"/>
          <p:cNvCxnSpPr/>
          <p:nvPr/>
        </p:nvCxnSpPr>
        <p:spPr>
          <a:xfrm>
            <a:off x="1483454" y="5257902"/>
            <a:ext cx="7104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018" y="4868447"/>
            <a:ext cx="2292615" cy="384721"/>
          </a:xfrm>
          <a:prstGeom prst="rect">
            <a:avLst/>
          </a:prstGeom>
          <a:noFill/>
        </p:spPr>
        <p:txBody>
          <a:bodyPr wrap="none" rtlCol="0">
            <a:spAutoFit/>
          </a:bodyPr>
          <a:lstStyle/>
          <a:p>
            <a:r>
              <a:rPr lang="en-US" dirty="0" smtClean="0"/>
              <a:t>Configure internally</a:t>
            </a:r>
            <a:endParaRPr lang="en-US" dirty="0"/>
          </a:p>
        </p:txBody>
      </p:sp>
    </p:spTree>
    <p:extLst>
      <p:ext uri="{BB962C8B-B14F-4D97-AF65-F5344CB8AC3E}">
        <p14:creationId xmlns:p14="http://schemas.microsoft.com/office/powerpoint/2010/main" val="2469429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t>
            </a:r>
            <a:r>
              <a:rPr lang="en-US" dirty="0" smtClean="0"/>
              <a:t>6 </a:t>
            </a:r>
            <a:r>
              <a:rPr lang="en-US" dirty="0"/>
              <a:t>– </a:t>
            </a:r>
            <a:r>
              <a:rPr lang="en-US" dirty="0" err="1"/>
              <a:t>Debounce</a:t>
            </a:r>
            <a:r>
              <a:rPr lang="en-US" dirty="0"/>
              <a:t> GPIO Program </a:t>
            </a:r>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33</a:t>
            </a:fld>
            <a:endParaRPr lang="en-US"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78" y="1630299"/>
            <a:ext cx="9288490" cy="490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581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6 – Update </a:t>
            </a:r>
            <a:r>
              <a:rPr lang="en-US" dirty="0" err="1" smtClean="0"/>
              <a:t>Bopit</a:t>
            </a:r>
            <a:r>
              <a:rPr lang="en-US" dirty="0" smtClean="0"/>
              <a:t> to use Push Button</a:t>
            </a:r>
            <a:endParaRPr lang="en-US" dirty="0"/>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sz="2400" dirty="0"/>
              <a:t>If bopit.py is running make sure you stop it</a:t>
            </a:r>
            <a:r>
              <a:rPr lang="en-US" sz="2400" dirty="0" smtClean="0"/>
              <a:t>.</a:t>
            </a:r>
          </a:p>
          <a:p>
            <a:pPr marL="457200" indent="-457200">
              <a:buSzPct val="100000"/>
              <a:buFont typeface="+mj-lt"/>
              <a:buAutoNum type="arabicPeriod"/>
            </a:pPr>
            <a:r>
              <a:rPr lang="en-US" sz="2400" dirty="0" smtClean="0"/>
              <a:t>Open </a:t>
            </a:r>
            <a:r>
              <a:rPr lang="en-US" sz="2400" dirty="0"/>
              <a:t>bopit.py</a:t>
            </a:r>
            <a:r>
              <a:rPr lang="en-US" sz="2400" dirty="0" smtClean="0"/>
              <a:t> </a:t>
            </a:r>
            <a:r>
              <a:rPr lang="en-US" sz="2400" dirty="0"/>
              <a:t>file that you previously loaded into Cloud 9.</a:t>
            </a:r>
          </a:p>
          <a:p>
            <a:pPr marL="457200" indent="-457200">
              <a:buSzPct val="100000"/>
              <a:buFont typeface="+mj-lt"/>
              <a:buAutoNum type="arabicPeriod"/>
            </a:pPr>
            <a:r>
              <a:rPr lang="en-US" sz="2400" dirty="0"/>
              <a:t>Replace all the lines that says </a:t>
            </a:r>
            <a:r>
              <a:rPr lang="en-US" sz="2400" dirty="0" smtClean="0"/>
              <a:t>“## </a:t>
            </a:r>
            <a:r>
              <a:rPr lang="en-US" sz="2400" dirty="0"/>
              <a:t>PUT YOUR CODE HERE </a:t>
            </a:r>
            <a:r>
              <a:rPr lang="en-US" sz="2400" dirty="0" smtClean="0"/>
              <a:t>##” </a:t>
            </a:r>
            <a:r>
              <a:rPr lang="en-US" sz="2400" dirty="0"/>
              <a:t>with your </a:t>
            </a:r>
            <a:r>
              <a:rPr lang="en-US" sz="2400" dirty="0" smtClean="0"/>
              <a:t>code. But only sections </a:t>
            </a:r>
            <a:r>
              <a:rPr lang="en-US" sz="2400" dirty="0"/>
              <a:t>that says </a:t>
            </a:r>
            <a:r>
              <a:rPr lang="en-US" sz="2400" dirty="0" smtClean="0"/>
              <a:t>“# </a:t>
            </a:r>
            <a:r>
              <a:rPr lang="en-US" sz="2400" dirty="0"/>
              <a:t>GPIO Code </a:t>
            </a:r>
            <a:r>
              <a:rPr lang="en-US" sz="2400" dirty="0" smtClean="0"/>
              <a:t>below” right above it</a:t>
            </a:r>
            <a:endParaRPr lang="en-US" sz="2400" dirty="0"/>
          </a:p>
          <a:p>
            <a:pPr marL="457200" indent="-457200">
              <a:buSzPct val="100000"/>
              <a:buFont typeface="+mj-lt"/>
              <a:buAutoNum type="arabicPeriod"/>
            </a:pPr>
            <a:r>
              <a:rPr lang="en-US" sz="2400" dirty="0"/>
              <a:t>Read the comment to understand what your being asked to do for the lines your writing code </a:t>
            </a:r>
            <a:r>
              <a:rPr lang="en-US" sz="2400" dirty="0" smtClean="0"/>
              <a:t>for. Your pretty much taking the code you wrote before and adding it here.</a:t>
            </a:r>
            <a:endParaRPr lang="en-US" sz="2400" dirty="0"/>
          </a:p>
          <a:p>
            <a:pPr marL="457200" indent="-457200">
              <a:buSzPct val="100000"/>
              <a:buFont typeface="+mj-lt"/>
              <a:buAutoNum type="arabicPeriod"/>
            </a:pPr>
            <a:r>
              <a:rPr lang="en-US" sz="2400" dirty="0" smtClean="0"/>
              <a:t>Run bopit.py program</a:t>
            </a:r>
          </a:p>
          <a:p>
            <a:pPr marL="457200" indent="-457200">
              <a:buSzPct val="100000"/>
              <a:buFont typeface="+mj-lt"/>
              <a:buAutoNum type="arabicPeriod"/>
            </a:pPr>
            <a:r>
              <a:rPr lang="en-US" sz="2400" dirty="0" smtClean="0"/>
              <a:t>Go to </a:t>
            </a:r>
            <a:r>
              <a:rPr lang="en-US" dirty="0">
                <a:hlinkClick r:id="rId2"/>
              </a:rPr>
              <a:t>http://192.168.7.2:8080/workshop/bopit</a:t>
            </a:r>
            <a:r>
              <a:rPr lang="en-US" dirty="0" smtClean="0">
                <a:hlinkClick r:id="rId2"/>
              </a:rPr>
              <a:t>/</a:t>
            </a:r>
            <a:endParaRPr lang="en-US" dirty="0" smtClean="0"/>
          </a:p>
          <a:p>
            <a:pPr marL="457200" indent="-457200">
              <a:buSzPct val="100000"/>
              <a:buFont typeface="+mj-lt"/>
              <a:buAutoNum type="arabicPeriod"/>
            </a:pPr>
            <a:r>
              <a:rPr lang="en-US" dirty="0" smtClean="0"/>
              <a:t>If things are working properly every time it says push it you can use the push button the </a:t>
            </a:r>
            <a:r>
              <a:rPr lang="en-US" dirty="0" err="1" smtClean="0"/>
              <a:t>Beaglebone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34</a:t>
            </a:fld>
            <a:endParaRPr lang="en-US" dirty="0">
              <a:solidFill>
                <a:srgbClr val="000000"/>
              </a:solidFill>
            </a:endParaRPr>
          </a:p>
        </p:txBody>
      </p:sp>
    </p:spTree>
    <p:extLst>
      <p:ext uri="{BB962C8B-B14F-4D97-AF65-F5344CB8AC3E}">
        <p14:creationId xmlns:p14="http://schemas.microsoft.com/office/powerpoint/2010/main" val="909824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Potentiometer</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35</a:t>
            </a:fld>
            <a:endParaRPr lang="en-US" dirty="0">
              <a:solidFill>
                <a:srgbClr val="000000"/>
              </a:solidFill>
            </a:endParaRPr>
          </a:p>
        </p:txBody>
      </p:sp>
      <p:sp>
        <p:nvSpPr>
          <p:cNvPr id="5" name="TextShape 2"/>
          <p:cNvSpPr txBox="1"/>
          <p:nvPr/>
        </p:nvSpPr>
        <p:spPr>
          <a:xfrm>
            <a:off x="504003" y="1393444"/>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What is it:</a:t>
            </a:r>
            <a:endParaRPr dirty="0"/>
          </a:p>
          <a:p>
            <a:pPr marL="914082" lvl="1" indent="-457200">
              <a:buSzPct val="75000"/>
              <a:buFont typeface="Arial" panose="020B0604020202020204" pitchFamily="34" charset="0"/>
              <a:buChar char="•"/>
            </a:pPr>
            <a:r>
              <a:rPr lang="en-US" sz="2800" dirty="0">
                <a:latin typeface="Arial"/>
              </a:rPr>
              <a:t>Variable Resistor</a:t>
            </a:r>
            <a:endParaRPr dirty="0"/>
          </a:p>
          <a:p>
            <a:pPr marL="914082" lvl="1" indent="-457200">
              <a:buSzPct val="75000"/>
              <a:buFont typeface="Arial" panose="020B0604020202020204" pitchFamily="34" charset="0"/>
              <a:buChar char="•"/>
            </a:pPr>
            <a:r>
              <a:rPr lang="en-US" sz="2800" dirty="0">
                <a:latin typeface="Arial"/>
              </a:rPr>
              <a:t>Increase/decrease resistance via knob</a:t>
            </a:r>
            <a:endParaRPr dirty="0"/>
          </a:p>
          <a:p>
            <a:pPr marL="914082" lvl="1" indent="-457200">
              <a:buSzPct val="75000"/>
              <a:buFont typeface="Arial" panose="020B0604020202020204" pitchFamily="34" charset="0"/>
              <a:buChar char="•"/>
            </a:pPr>
            <a:r>
              <a:rPr lang="en-US" sz="2800" dirty="0">
                <a:latin typeface="Arial"/>
              </a:rPr>
              <a:t>Can be used as a voltage divider</a:t>
            </a:r>
            <a:endParaRPr dirty="0"/>
          </a:p>
          <a:p>
            <a:pPr marL="1256666" lvl="2" indent="-342900">
              <a:buSzPct val="45000"/>
              <a:buFont typeface="Arial" panose="020B0604020202020204" pitchFamily="34" charset="0"/>
              <a:buChar char="•"/>
            </a:pPr>
            <a:r>
              <a:rPr lang="en-US" sz="2300" dirty="0">
                <a:latin typeface="Arial"/>
              </a:rPr>
              <a:t>Middle pin is output of divider</a:t>
            </a:r>
            <a:endParaRPr dirty="0"/>
          </a:p>
        </p:txBody>
      </p:sp>
      <p:pic>
        <p:nvPicPr>
          <p:cNvPr id="6" name="Picture 5"/>
          <p:cNvPicPr/>
          <p:nvPr/>
        </p:nvPicPr>
        <p:blipFill>
          <a:blip r:embed="rId2"/>
          <a:stretch>
            <a:fillRect/>
          </a:stretch>
        </p:blipFill>
        <p:spPr>
          <a:xfrm>
            <a:off x="6400800" y="4937767"/>
            <a:ext cx="1828800" cy="1828801"/>
          </a:xfrm>
          <a:prstGeom prst="rect">
            <a:avLst/>
          </a:prstGeom>
          <a:ln>
            <a:noFill/>
          </a:ln>
        </p:spPr>
      </p:pic>
      <p:pic>
        <p:nvPicPr>
          <p:cNvPr id="7" name="Picture 6"/>
          <p:cNvPicPr/>
          <p:nvPr/>
        </p:nvPicPr>
        <p:blipFill>
          <a:blip r:embed="rId3"/>
          <a:stretch>
            <a:fillRect/>
          </a:stretch>
        </p:blipFill>
        <p:spPr>
          <a:xfrm>
            <a:off x="3840480" y="4937762"/>
            <a:ext cx="1580760" cy="1647360"/>
          </a:xfrm>
          <a:prstGeom prst="rect">
            <a:avLst/>
          </a:prstGeom>
          <a:ln>
            <a:noFill/>
          </a:ln>
        </p:spPr>
      </p:pic>
      <p:pic>
        <p:nvPicPr>
          <p:cNvPr id="8" name="Picture 7"/>
          <p:cNvPicPr/>
          <p:nvPr/>
        </p:nvPicPr>
        <p:blipFill>
          <a:blip r:embed="rId4"/>
          <a:stretch>
            <a:fillRect/>
          </a:stretch>
        </p:blipFill>
        <p:spPr>
          <a:xfrm>
            <a:off x="3777480" y="2692444"/>
            <a:ext cx="2076120" cy="1647360"/>
          </a:xfrm>
          <a:prstGeom prst="rect">
            <a:avLst/>
          </a:prstGeom>
          <a:ln>
            <a:noFill/>
          </a:ln>
        </p:spPr>
      </p:pic>
      <p:pic>
        <p:nvPicPr>
          <p:cNvPr id="9" name="Picture 8"/>
          <p:cNvPicPr/>
          <p:nvPr/>
        </p:nvPicPr>
        <p:blipFill>
          <a:blip r:embed="rId4"/>
          <a:stretch>
            <a:fillRect/>
          </a:stretch>
        </p:blipFill>
        <p:spPr>
          <a:xfrm>
            <a:off x="3777480" y="2532241"/>
            <a:ext cx="2076120" cy="1647360"/>
          </a:xfrm>
          <a:prstGeom prst="rect">
            <a:avLst/>
          </a:prstGeom>
          <a:ln>
            <a:noFill/>
          </a:ln>
        </p:spPr>
      </p:pic>
      <p:pic>
        <p:nvPicPr>
          <p:cNvPr id="10" name="Picture 9"/>
          <p:cNvPicPr/>
          <p:nvPr/>
        </p:nvPicPr>
        <p:blipFill>
          <a:blip r:embed="rId5"/>
          <a:stretch>
            <a:fillRect/>
          </a:stretch>
        </p:blipFill>
        <p:spPr>
          <a:xfrm>
            <a:off x="731524" y="5027764"/>
            <a:ext cx="2076120" cy="1647360"/>
          </a:xfrm>
          <a:prstGeom prst="rect">
            <a:avLst/>
          </a:prstGeom>
          <a:ln>
            <a:noFill/>
          </a:ln>
        </p:spPr>
      </p:pic>
    </p:spTree>
    <p:extLst>
      <p:ext uri="{BB962C8B-B14F-4D97-AF65-F5344CB8AC3E}">
        <p14:creationId xmlns:p14="http://schemas.microsoft.com/office/powerpoint/2010/main" val="427561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157505"/>
            <a:ext cx="9601200" cy="897712"/>
          </a:xfrm>
        </p:spPr>
        <p:txBody>
          <a:bodyPr/>
          <a:lstStyle/>
          <a:p>
            <a:r>
              <a:rPr lang="en-US" dirty="0" smtClean="0"/>
              <a:t>Peripheral – Analog to Digital Converter (ADC)</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36</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Purpose</a:t>
            </a:r>
            <a:endParaRPr dirty="0"/>
          </a:p>
          <a:p>
            <a:pPr marL="914082" lvl="1" indent="-457200">
              <a:buSzPct val="100000"/>
              <a:buFont typeface="Arial" panose="020B0604020202020204" pitchFamily="34" charset="0"/>
              <a:buChar char="•"/>
            </a:pPr>
            <a:r>
              <a:rPr lang="en-US" sz="2800" dirty="0">
                <a:latin typeface="Arial"/>
              </a:rPr>
              <a:t>Converts analog voltage to digital value</a:t>
            </a:r>
            <a:endParaRPr dirty="0"/>
          </a:p>
          <a:p>
            <a:pPr marL="914082" lvl="1" indent="-457200">
              <a:buSzPct val="100000"/>
              <a:buFont typeface="Arial" panose="020B0604020202020204" pitchFamily="34" charset="0"/>
              <a:buChar char="•"/>
            </a:pPr>
            <a:r>
              <a:rPr lang="en-US" sz="2800" dirty="0">
                <a:latin typeface="Arial"/>
              </a:rPr>
              <a:t>Useful for sensors that output voltage only</a:t>
            </a:r>
            <a:endParaRPr dirty="0"/>
          </a:p>
          <a:p>
            <a:pPr marL="457200" indent="-457200">
              <a:buSzPct val="100000"/>
              <a:buFont typeface="Arial" panose="020B0604020202020204" pitchFamily="34" charset="0"/>
              <a:buChar char="•"/>
            </a:pPr>
            <a:r>
              <a:rPr lang="en-US" sz="3200" dirty="0" err="1">
                <a:latin typeface="Arial"/>
              </a:rPr>
              <a:t>Beaglebone</a:t>
            </a:r>
            <a:r>
              <a:rPr lang="en-US" sz="3200" dirty="0">
                <a:latin typeface="Arial"/>
              </a:rPr>
              <a:t> Black's ADC is a 12 bit ADC:</a:t>
            </a:r>
            <a:endParaRPr dirty="0"/>
          </a:p>
          <a:p>
            <a:pPr marL="914082" lvl="1" indent="-457200">
              <a:buSzPct val="100000"/>
              <a:buFont typeface="Arial" panose="020B0604020202020204" pitchFamily="34" charset="0"/>
              <a:buChar char="•"/>
            </a:pPr>
            <a:r>
              <a:rPr lang="en-US" sz="2800" dirty="0">
                <a:latin typeface="Arial"/>
              </a:rPr>
              <a:t>Digital Value Range</a:t>
            </a:r>
            <a:endParaRPr dirty="0"/>
          </a:p>
          <a:p>
            <a:pPr marL="1256666" lvl="2" indent="-342900">
              <a:buSzPct val="100000"/>
              <a:buFont typeface="Arial" panose="020B0604020202020204" pitchFamily="34" charset="0"/>
              <a:buChar char="•"/>
            </a:pPr>
            <a:r>
              <a:rPr lang="en-US" sz="2300" dirty="0">
                <a:latin typeface="Arial"/>
              </a:rPr>
              <a:t>0 – 4095</a:t>
            </a:r>
            <a:endParaRPr dirty="0"/>
          </a:p>
          <a:p>
            <a:pPr marL="914082" lvl="1" indent="-457200">
              <a:buSzPct val="100000"/>
              <a:buFont typeface="Arial" panose="020B0604020202020204" pitchFamily="34" charset="0"/>
              <a:buChar char="•"/>
            </a:pPr>
            <a:r>
              <a:rPr lang="en-US" sz="2800" dirty="0">
                <a:latin typeface="Arial"/>
              </a:rPr>
              <a:t>Max support input voltage:</a:t>
            </a:r>
            <a:endParaRPr dirty="0"/>
          </a:p>
          <a:p>
            <a:pPr marL="1256666" lvl="2" indent="-342900">
              <a:buSzPct val="100000"/>
              <a:buFont typeface="Arial" panose="020B0604020202020204" pitchFamily="34" charset="0"/>
              <a:buChar char="•"/>
            </a:pPr>
            <a:r>
              <a:rPr lang="en-US" sz="2300" dirty="0">
                <a:latin typeface="Arial"/>
              </a:rPr>
              <a:t>1.8 V</a:t>
            </a:r>
            <a:endParaRPr dirty="0"/>
          </a:p>
        </p:txBody>
      </p:sp>
      <p:pic>
        <p:nvPicPr>
          <p:cNvPr id="6" name="Picture 5"/>
          <p:cNvPicPr/>
          <p:nvPr/>
        </p:nvPicPr>
        <p:blipFill>
          <a:blip r:embed="rId2"/>
          <a:stretch>
            <a:fillRect/>
          </a:stretch>
        </p:blipFill>
        <p:spPr>
          <a:xfrm>
            <a:off x="5524926" y="4389120"/>
            <a:ext cx="3619080" cy="1142640"/>
          </a:xfrm>
          <a:prstGeom prst="rect">
            <a:avLst/>
          </a:prstGeom>
          <a:ln>
            <a:noFill/>
          </a:ln>
        </p:spPr>
      </p:pic>
    </p:spTree>
    <p:extLst>
      <p:ext uri="{BB962C8B-B14F-4D97-AF65-F5344CB8AC3E}">
        <p14:creationId xmlns:p14="http://schemas.microsoft.com/office/powerpoint/2010/main" val="89276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Adafruit</a:t>
            </a:r>
            <a:r>
              <a:rPr lang="en-US" dirty="0" smtClean="0"/>
              <a:t> Library – ADC</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37</a:t>
            </a:fld>
            <a:endParaRPr lang="en-US" dirty="0">
              <a:solidFill>
                <a:srgbClr val="000000"/>
              </a:solidFill>
            </a:endParaRPr>
          </a:p>
        </p:txBody>
      </p:sp>
      <p:sp>
        <p:nvSpPr>
          <p:cNvPr id="5" name="TextShape 2"/>
          <p:cNvSpPr txBox="1"/>
          <p:nvPr/>
        </p:nvSpPr>
        <p:spPr>
          <a:xfrm>
            <a:off x="392112" y="1112837"/>
            <a:ext cx="9071640" cy="4384440"/>
          </a:xfrm>
          <a:prstGeom prst="rect">
            <a:avLst/>
          </a:prstGeom>
        </p:spPr>
        <p:txBody>
          <a:bodyPr lIns="0" tIns="0" rIns="0" bIns="0"/>
          <a:lstStyle/>
          <a:p>
            <a:pPr>
              <a:buSzPct val="45000"/>
            </a:pPr>
            <a:r>
              <a:rPr lang="en-US" sz="3200" dirty="0">
                <a:latin typeface="Arial"/>
              </a:rPr>
              <a:t>Including/Import</a:t>
            </a:r>
            <a:endParaRPr lang="en-US" dirty="0"/>
          </a:p>
          <a:p>
            <a:pPr marL="0" lvl="1">
              <a:buSzPct val="45000"/>
            </a:pPr>
            <a:endParaRPr lang="en-US" sz="2000" dirty="0">
              <a:latin typeface="Arial"/>
            </a:endParaRPr>
          </a:p>
          <a:p>
            <a:pPr marL="0" lvl="1">
              <a:buSzPct val="45000"/>
            </a:pPr>
            <a:r>
              <a:rPr lang="en-US" sz="2000" dirty="0" smtClean="0"/>
              <a:t>import </a:t>
            </a:r>
            <a:r>
              <a:rPr lang="en-US" sz="2000" dirty="0" err="1"/>
              <a:t>Adafruit_BBIO.ADC</a:t>
            </a:r>
            <a:r>
              <a:rPr lang="en-US" sz="2000" dirty="0"/>
              <a:t> as </a:t>
            </a:r>
            <a:r>
              <a:rPr lang="en-US" sz="2000" dirty="0" smtClean="0"/>
              <a:t>ADC</a:t>
            </a:r>
            <a:endParaRPr lang="en-US" sz="2000" dirty="0"/>
          </a:p>
          <a:p>
            <a:pPr>
              <a:buSzPct val="45000"/>
            </a:pPr>
            <a:endParaRPr dirty="0"/>
          </a:p>
          <a:p>
            <a:pPr>
              <a:buSzPct val="45000"/>
            </a:pPr>
            <a:r>
              <a:rPr lang="en-US" sz="3200" dirty="0" smtClean="0">
                <a:latin typeface="Arial"/>
              </a:rPr>
              <a:t>Configuration</a:t>
            </a:r>
            <a:r>
              <a:rPr lang="en-US" sz="2800" dirty="0" smtClean="0">
                <a:latin typeface="Arial"/>
              </a:rPr>
              <a:t>:</a:t>
            </a:r>
          </a:p>
          <a:p>
            <a:pPr lvl="1">
              <a:buSzPct val="75000"/>
            </a:pPr>
            <a:endParaRPr lang="en-US" sz="2000" dirty="0" smtClean="0"/>
          </a:p>
          <a:p>
            <a:pPr>
              <a:buSzPct val="75000"/>
            </a:pPr>
            <a:r>
              <a:rPr lang="en-US" sz="2000" dirty="0" err="1" smtClean="0"/>
              <a:t>ADC.setup</a:t>
            </a:r>
            <a:r>
              <a:rPr lang="en-US" sz="2000" dirty="0" smtClean="0"/>
              <a:t>()</a:t>
            </a:r>
          </a:p>
          <a:p>
            <a:pPr>
              <a:buSzPct val="75000"/>
            </a:pPr>
            <a:endParaRPr lang="en-US" sz="2000" dirty="0"/>
          </a:p>
          <a:p>
            <a:pPr>
              <a:buSzPct val="45000"/>
            </a:pPr>
            <a:r>
              <a:rPr lang="en-US" sz="3200" dirty="0" smtClean="0">
                <a:latin typeface="Arial"/>
              </a:rPr>
              <a:t>Usage:</a:t>
            </a:r>
            <a:endParaRPr lang="en-US" dirty="0"/>
          </a:p>
          <a:p>
            <a:pPr>
              <a:buSzPct val="45000"/>
            </a:pPr>
            <a:endParaRPr lang="en-US" sz="2300" dirty="0"/>
          </a:p>
          <a:p>
            <a:pPr>
              <a:buSzPct val="45000"/>
            </a:pPr>
            <a:r>
              <a:rPr lang="en-US" sz="2300" dirty="0" err="1" smtClean="0"/>
              <a:t>ADC.read</a:t>
            </a:r>
            <a:r>
              <a:rPr lang="en-US" sz="2300" dirty="0"/>
              <a:t>(“&lt;PIN_NAME</a:t>
            </a:r>
            <a:r>
              <a:rPr lang="en-US" sz="2300" dirty="0" smtClean="0"/>
              <a:t>&gt;”)</a:t>
            </a:r>
          </a:p>
          <a:p>
            <a:pPr>
              <a:buSzPct val="45000"/>
            </a:pPr>
            <a:r>
              <a:rPr lang="en-US" sz="2300" dirty="0"/>
              <a:t>	</a:t>
            </a:r>
            <a:r>
              <a:rPr lang="en-US" sz="2300" dirty="0" smtClean="0"/>
              <a:t>Returns a decimal value from 0.0 – 1.0</a:t>
            </a:r>
          </a:p>
          <a:p>
            <a:pPr>
              <a:buSzPct val="45000"/>
            </a:pPr>
            <a:endParaRPr lang="en-US" dirty="0" smtClean="0"/>
          </a:p>
          <a:p>
            <a:pPr>
              <a:buSzPct val="45000"/>
            </a:pPr>
            <a:r>
              <a:rPr lang="en-US" sz="2300" dirty="0" err="1" smtClean="0"/>
              <a:t>ADC.read_raw</a:t>
            </a:r>
            <a:r>
              <a:rPr lang="en-US" sz="2300" dirty="0"/>
              <a:t>(“&lt;PIN_NAME</a:t>
            </a:r>
            <a:r>
              <a:rPr lang="en-US" sz="2300" dirty="0" smtClean="0"/>
              <a:t>&gt;”)</a:t>
            </a:r>
          </a:p>
          <a:p>
            <a:pPr lvl="1">
              <a:buSzPct val="75000"/>
            </a:pPr>
            <a:r>
              <a:rPr lang="en-US" sz="2300" dirty="0"/>
              <a:t>	</a:t>
            </a:r>
            <a:r>
              <a:rPr lang="en-US" sz="2300" dirty="0" smtClean="0"/>
              <a:t>Returns a digital value from 0 - 4095</a:t>
            </a:r>
            <a:endParaRPr lang="en-US" dirty="0"/>
          </a:p>
        </p:txBody>
      </p:sp>
    </p:spTree>
    <p:extLst>
      <p:ext uri="{BB962C8B-B14F-4D97-AF65-F5344CB8AC3E}">
        <p14:creationId xmlns:p14="http://schemas.microsoft.com/office/powerpoint/2010/main" val="2828956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7 – Read </a:t>
            </a:r>
            <a:r>
              <a:rPr lang="en-US" dirty="0"/>
              <a:t>Potentiometer</a:t>
            </a:r>
            <a:r>
              <a:rPr lang="en-US" dirty="0" smtClean="0"/>
              <a:t> </a:t>
            </a:r>
            <a:endParaRPr lang="en-US" dirty="0"/>
          </a:p>
        </p:txBody>
      </p:sp>
      <p:sp>
        <p:nvSpPr>
          <p:cNvPr id="5" name="TextShape 2"/>
          <p:cNvSpPr txBox="1"/>
          <p:nvPr/>
        </p:nvSpPr>
        <p:spPr>
          <a:xfrm>
            <a:off x="163512" y="1004204"/>
            <a:ext cx="9753599" cy="4384440"/>
          </a:xfrm>
          <a:prstGeom prst="rect">
            <a:avLst/>
          </a:prstGeom>
        </p:spPr>
        <p:txBody>
          <a:bodyPr lIns="0" tIns="0" rIns="0" bIns="0"/>
          <a:lstStyle/>
          <a:p>
            <a:pPr>
              <a:buSzPct val="100000"/>
            </a:pPr>
            <a:r>
              <a:rPr lang="en-US" sz="2000" dirty="0" smtClean="0">
                <a:latin typeface="Arial"/>
              </a:rPr>
              <a:t>Goal: Print the voltage being read by the potentiometer</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a:t>Open </a:t>
            </a:r>
            <a:r>
              <a:rPr lang="en-US" sz="2000" dirty="0" smtClean="0"/>
              <a:t>adc.py </a:t>
            </a:r>
            <a:r>
              <a:rPr lang="en-US" sz="2000" dirty="0" smtClean="0">
                <a:latin typeface="Arial"/>
              </a:rPr>
              <a:t>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smtClean="0">
                <a:latin typeface="Arial"/>
              </a:rPr>
              <a:t>Run the program and tap the button quickly  to see if you achieve your goal</a:t>
            </a:r>
            <a:endParaRPr lang="en-US" sz="2000" dirty="0"/>
          </a:p>
          <a:p>
            <a:pPr>
              <a:buSzPct val="45000"/>
            </a:pPr>
            <a:endParaRPr sz="2800" dirty="0"/>
          </a:p>
          <a:p>
            <a:pPr>
              <a:buSzPct val="45000"/>
            </a:pPr>
            <a:r>
              <a:rPr lang="en-US" sz="2300" dirty="0">
                <a:latin typeface="Arial"/>
              </a:rPr>
              <a:t>Remember:</a:t>
            </a:r>
            <a:endParaRPr sz="2300" dirty="0"/>
          </a:p>
          <a:p>
            <a:pPr>
              <a:buSzPct val="45000"/>
              <a:buFont typeface="StarSymbol"/>
              <a:buChar char=""/>
            </a:pPr>
            <a:endParaRPr sz="2800" dirty="0"/>
          </a:p>
          <a:p>
            <a:pPr>
              <a:buSzPct val="45000"/>
              <a:buFont typeface="StarSymbol"/>
              <a:buChar char=""/>
            </a:pPr>
            <a:endParaRPr sz="2800" dirty="0"/>
          </a:p>
          <a:p>
            <a:pPr>
              <a:buSzPct val="45000"/>
              <a:buFont typeface="StarSymbol"/>
              <a:buChar char=""/>
            </a:pPr>
            <a:endParaRPr sz="2800" dirty="0"/>
          </a:p>
          <a:p>
            <a:pPr>
              <a:buSzPct val="45000"/>
            </a:pPr>
            <a:endParaRPr lang="en-US" sz="2800" dirty="0"/>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4139729"/>
            <a:ext cx="3554810"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410761" y="5759308"/>
            <a:ext cx="891457" cy="384652"/>
          </a:xfrm>
          <a:prstGeom prst="rect">
            <a:avLst/>
          </a:prstGeom>
          <a:noFill/>
        </p:spPr>
        <p:txBody>
          <a:bodyPr wrap="none" lIns="91374" tIns="45686" rIns="91374" bIns="45686" rtlCol="0">
            <a:spAutoFit/>
          </a:bodyPr>
          <a:lstStyle/>
          <a:p>
            <a:r>
              <a:rPr lang="en-US" dirty="0" smtClean="0"/>
              <a:t>P9_36</a:t>
            </a:r>
            <a:endParaRPr lang="en-US" dirty="0"/>
          </a:p>
        </p:txBody>
      </p:sp>
    </p:spTree>
    <p:extLst>
      <p:ext uri="{BB962C8B-B14F-4D97-AF65-F5344CB8AC3E}">
        <p14:creationId xmlns:p14="http://schemas.microsoft.com/office/powerpoint/2010/main" val="3835368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t>
            </a:r>
            <a:r>
              <a:rPr lang="en-US" dirty="0" smtClean="0"/>
              <a:t>7 </a:t>
            </a:r>
            <a:r>
              <a:rPr lang="en-US" dirty="0"/>
              <a:t>– Read Potentiometer </a:t>
            </a:r>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39</a:t>
            </a:fld>
            <a:endParaRPr lang="en-US"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56" y="1329021"/>
            <a:ext cx="7267934" cy="5264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9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3" y="301323"/>
            <a:ext cx="9071640" cy="1262159"/>
          </a:xfrm>
          <a:prstGeom prst="rect">
            <a:avLst/>
          </a:prstGeom>
        </p:spPr>
        <p:txBody>
          <a:bodyPr lIns="0" tIns="0" rIns="0" bIns="0" anchor="ctr"/>
          <a:lstStyle/>
          <a:p>
            <a:pPr algn="ctr"/>
            <a:r>
              <a:rPr lang="en-US" sz="4400" dirty="0">
                <a:solidFill>
                  <a:schemeClr val="tx2"/>
                </a:solidFill>
                <a:latin typeface="Arial"/>
              </a:rPr>
              <a:t>P</a:t>
            </a:r>
            <a:r>
              <a:rPr lang="en-US" sz="4400" dirty="0">
                <a:latin typeface="Arial"/>
              </a:rPr>
              <a:t>ython</a:t>
            </a:r>
            <a:endParaRPr dirty="0"/>
          </a:p>
        </p:txBody>
      </p:sp>
      <p:sp>
        <p:nvSpPr>
          <p:cNvPr id="52" name="TextShape 2"/>
          <p:cNvSpPr txBox="1"/>
          <p:nvPr/>
        </p:nvSpPr>
        <p:spPr>
          <a:xfrm>
            <a:off x="504003" y="1769042"/>
            <a:ext cx="9071640" cy="4384440"/>
          </a:xfrm>
          <a:prstGeom prst="rect">
            <a:avLst/>
          </a:prstGeom>
        </p:spPr>
        <p:txBody>
          <a:bodyPr lIns="0" tIns="0" rIns="0" bIns="0"/>
          <a:lstStyle/>
          <a:p>
            <a:pPr>
              <a:buSzPct val="45000"/>
            </a:pPr>
            <a:r>
              <a:rPr lang="en-US" sz="3200" dirty="0">
                <a:latin typeface="Arial"/>
              </a:rPr>
              <a:t>If your not family with Python</a:t>
            </a:r>
            <a:endParaRPr dirty="0"/>
          </a:p>
          <a:p>
            <a:pPr marL="913858" lvl="1" indent="-456977">
              <a:buSzPct val="75000"/>
              <a:buFont typeface="Arial" panose="020B0604020202020204" pitchFamily="34" charset="0"/>
              <a:buChar char="•"/>
            </a:pPr>
            <a:r>
              <a:rPr lang="en-US" sz="2800" dirty="0">
                <a:latin typeface="Arial"/>
              </a:rPr>
              <a:t>Ask a neighbor</a:t>
            </a:r>
            <a:endParaRPr dirty="0"/>
          </a:p>
          <a:p>
            <a:pPr marL="913858" lvl="1" indent="-456977">
              <a:buSzPct val="75000"/>
              <a:buFont typeface="Arial" panose="020B0604020202020204" pitchFamily="34" charset="0"/>
              <a:buChar char="•"/>
            </a:pPr>
            <a:r>
              <a:rPr lang="en-US" sz="2800" dirty="0">
                <a:latin typeface="Arial"/>
              </a:rPr>
              <a:t>Use a search engine</a:t>
            </a:r>
            <a:endParaRPr dirty="0"/>
          </a:p>
          <a:p>
            <a:pPr marL="913858" lvl="1" indent="-456977">
              <a:buSzPct val="75000"/>
              <a:buFont typeface="Arial" panose="020B0604020202020204" pitchFamily="34" charset="0"/>
              <a:buChar char="•"/>
            </a:pPr>
            <a:r>
              <a:rPr lang="en-US" sz="2800" dirty="0">
                <a:latin typeface="Arial"/>
              </a:rPr>
              <a:t>Quickly look at: </a:t>
            </a:r>
            <a:r>
              <a:rPr lang="en-US" sz="2800" dirty="0"/>
              <a:t>https://goo.gl/SnbG6M</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8 – Update </a:t>
            </a:r>
            <a:r>
              <a:rPr lang="en-US" dirty="0" err="1" smtClean="0"/>
              <a:t>Bopit</a:t>
            </a:r>
            <a:r>
              <a:rPr lang="en-US" dirty="0" smtClean="0"/>
              <a:t> to use </a:t>
            </a:r>
            <a:r>
              <a:rPr lang="en-US" dirty="0"/>
              <a:t>Potentiometer </a:t>
            </a:r>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sz="2400" dirty="0"/>
              <a:t>If bopit.py is running make sure you stop it</a:t>
            </a:r>
            <a:r>
              <a:rPr lang="en-US" sz="2400" dirty="0" smtClean="0"/>
              <a:t>.</a:t>
            </a:r>
          </a:p>
          <a:p>
            <a:pPr marL="457200" indent="-457200">
              <a:buSzPct val="100000"/>
              <a:buFont typeface="+mj-lt"/>
              <a:buAutoNum type="arabicPeriod"/>
            </a:pPr>
            <a:r>
              <a:rPr lang="en-US" sz="2400" dirty="0" smtClean="0"/>
              <a:t>Open </a:t>
            </a:r>
            <a:r>
              <a:rPr lang="en-US" sz="2400" dirty="0"/>
              <a:t>bopit.py</a:t>
            </a:r>
            <a:r>
              <a:rPr lang="en-US" sz="2400" dirty="0" smtClean="0"/>
              <a:t> </a:t>
            </a:r>
            <a:r>
              <a:rPr lang="en-US" sz="2400" dirty="0"/>
              <a:t>file that you previously loaded into Cloud 9.</a:t>
            </a:r>
          </a:p>
          <a:p>
            <a:pPr marL="457200" indent="-457200">
              <a:buSzPct val="100000"/>
              <a:buFont typeface="+mj-lt"/>
              <a:buAutoNum type="arabicPeriod"/>
            </a:pPr>
            <a:r>
              <a:rPr lang="en-US" sz="2400" dirty="0"/>
              <a:t>Replace all the lines that says </a:t>
            </a:r>
            <a:r>
              <a:rPr lang="en-US" sz="2400" dirty="0" smtClean="0"/>
              <a:t>“## </a:t>
            </a:r>
            <a:r>
              <a:rPr lang="en-US" sz="2400" dirty="0"/>
              <a:t>PUT YOUR CODE HERE </a:t>
            </a:r>
            <a:r>
              <a:rPr lang="en-US" sz="2400" dirty="0" smtClean="0"/>
              <a:t>##” </a:t>
            </a:r>
            <a:r>
              <a:rPr lang="en-US" sz="2400" dirty="0"/>
              <a:t>with your </a:t>
            </a:r>
            <a:r>
              <a:rPr lang="en-US" sz="2400" dirty="0" smtClean="0"/>
              <a:t>code. But only sections </a:t>
            </a:r>
            <a:r>
              <a:rPr lang="en-US" sz="2400" dirty="0"/>
              <a:t>that says </a:t>
            </a:r>
            <a:r>
              <a:rPr lang="en-US" sz="2400" dirty="0" smtClean="0"/>
              <a:t>“# ADC Code below” right above it</a:t>
            </a:r>
            <a:endParaRPr lang="en-US" sz="2400" dirty="0"/>
          </a:p>
          <a:p>
            <a:pPr marL="457200" indent="-457200">
              <a:buSzPct val="100000"/>
              <a:buFont typeface="+mj-lt"/>
              <a:buAutoNum type="arabicPeriod"/>
            </a:pPr>
            <a:r>
              <a:rPr lang="en-US" sz="2400" dirty="0"/>
              <a:t>Read the comment to understand what your being asked to do for the lines your writing code </a:t>
            </a:r>
            <a:r>
              <a:rPr lang="en-US" sz="2400" dirty="0" smtClean="0"/>
              <a:t>for. Your pretty much taking the code you wrote before and adding it here.</a:t>
            </a:r>
            <a:endParaRPr lang="en-US" sz="2400" dirty="0"/>
          </a:p>
          <a:p>
            <a:pPr marL="457200" indent="-457200">
              <a:buSzPct val="100000"/>
              <a:buFont typeface="+mj-lt"/>
              <a:buAutoNum type="arabicPeriod"/>
            </a:pPr>
            <a:r>
              <a:rPr lang="en-US" sz="2400" dirty="0" smtClean="0"/>
              <a:t>Run bopit.py program</a:t>
            </a:r>
          </a:p>
          <a:p>
            <a:pPr marL="457200" indent="-457200">
              <a:buSzPct val="100000"/>
              <a:buFont typeface="+mj-lt"/>
              <a:buAutoNum type="arabicPeriod"/>
            </a:pPr>
            <a:r>
              <a:rPr lang="en-US" sz="2400" dirty="0" smtClean="0"/>
              <a:t>Go to </a:t>
            </a:r>
            <a:r>
              <a:rPr lang="en-US" dirty="0">
                <a:hlinkClick r:id="rId2"/>
              </a:rPr>
              <a:t>http://192.168.7.2:8080/workshop/bopit</a:t>
            </a:r>
            <a:r>
              <a:rPr lang="en-US" dirty="0" smtClean="0">
                <a:hlinkClick r:id="rId2"/>
              </a:rPr>
              <a:t>/</a:t>
            </a:r>
            <a:endParaRPr lang="en-US" dirty="0" smtClean="0"/>
          </a:p>
          <a:p>
            <a:pPr marL="457200" indent="-457200">
              <a:buSzPct val="100000"/>
              <a:buFont typeface="+mj-lt"/>
              <a:buAutoNum type="arabicPeriod"/>
            </a:pPr>
            <a:r>
              <a:rPr lang="en-US" dirty="0" smtClean="0"/>
              <a:t>If things are working properly every time it says push it you can use the push button, and when it says twist it you can twist the potentiometer (make sure you twist it by a good amount</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40</a:t>
            </a:fld>
            <a:endParaRPr lang="en-US" dirty="0">
              <a:solidFill>
                <a:srgbClr val="000000"/>
              </a:solidFill>
            </a:endParaRPr>
          </a:p>
        </p:txBody>
      </p:sp>
    </p:spTree>
    <p:extLst>
      <p:ext uri="{BB962C8B-B14F-4D97-AF65-F5344CB8AC3E}">
        <p14:creationId xmlns:p14="http://schemas.microsoft.com/office/powerpoint/2010/main" val="1487417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157505"/>
            <a:ext cx="9601200" cy="897712"/>
          </a:xfrm>
        </p:spPr>
        <p:txBody>
          <a:bodyPr/>
          <a:lstStyle/>
          <a:p>
            <a:r>
              <a:rPr lang="en-US" dirty="0" smtClean="0"/>
              <a:t>Peripheral – I2C Quick Summary</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41</a:t>
            </a:fld>
            <a:endParaRPr lang="en-US" dirty="0">
              <a:solidFill>
                <a:srgbClr val="000000"/>
              </a:solidFill>
            </a:endParaRPr>
          </a:p>
        </p:txBody>
      </p:sp>
      <p:sp>
        <p:nvSpPr>
          <p:cNvPr id="8" name="Rectangle 7"/>
          <p:cNvSpPr/>
          <p:nvPr/>
        </p:nvSpPr>
        <p:spPr>
          <a:xfrm>
            <a:off x="315912" y="1409958"/>
            <a:ext cx="5038725" cy="4739759"/>
          </a:xfrm>
          <a:prstGeom prst="rect">
            <a:avLst/>
          </a:prstGeom>
        </p:spPr>
        <p:txBody>
          <a:bodyPr>
            <a:spAutoFit/>
          </a:bodyPr>
          <a:lstStyle/>
          <a:p>
            <a:pPr marL="457200" indent="-457200">
              <a:buSzPct val="100000"/>
              <a:buFont typeface="Arial" panose="020B0604020202020204" pitchFamily="34" charset="0"/>
              <a:buChar char="•"/>
            </a:pPr>
            <a:r>
              <a:rPr lang="en-US" sz="3200" dirty="0"/>
              <a:t>Quick Summary</a:t>
            </a:r>
            <a:endParaRPr lang="en-US" dirty="0"/>
          </a:p>
          <a:p>
            <a:pPr marL="914082" lvl="1" indent="-457200">
              <a:buSzPct val="100000"/>
              <a:buFont typeface="Arial" panose="020B0604020202020204" pitchFamily="34" charset="0"/>
              <a:buChar char="•"/>
            </a:pPr>
            <a:r>
              <a:rPr lang="en-US" sz="2800" dirty="0"/>
              <a:t>Uses 2 Pins</a:t>
            </a:r>
            <a:endParaRPr lang="en-US" dirty="0"/>
          </a:p>
          <a:p>
            <a:pPr marL="1256666" lvl="2" indent="-342900">
              <a:buSzPct val="100000"/>
              <a:buFont typeface="Arial" panose="020B0604020202020204" pitchFamily="34" charset="0"/>
              <a:buChar char="•"/>
            </a:pPr>
            <a:r>
              <a:rPr lang="en-US" sz="2300" dirty="0"/>
              <a:t>SCL – Clock</a:t>
            </a:r>
            <a:endParaRPr lang="en-US" dirty="0"/>
          </a:p>
          <a:p>
            <a:pPr marL="1256666" lvl="2" indent="-342900">
              <a:buSzPct val="100000"/>
              <a:buFont typeface="Arial" panose="020B0604020202020204" pitchFamily="34" charset="0"/>
              <a:buChar char="•"/>
            </a:pPr>
            <a:r>
              <a:rPr lang="en-US" sz="2300" dirty="0"/>
              <a:t>SDA – Data</a:t>
            </a:r>
            <a:endParaRPr lang="en-US" dirty="0"/>
          </a:p>
          <a:p>
            <a:pPr marL="914082" lvl="1" indent="-457200">
              <a:buSzPct val="100000"/>
              <a:buFont typeface="Arial" panose="020B0604020202020204" pitchFamily="34" charset="0"/>
              <a:buChar char="•"/>
            </a:pPr>
            <a:r>
              <a:rPr lang="en-US" sz="2800" dirty="0"/>
              <a:t>Half Duplex</a:t>
            </a:r>
            <a:endParaRPr lang="en-US" dirty="0"/>
          </a:p>
          <a:p>
            <a:pPr marL="914082" lvl="1" indent="-457200">
              <a:buSzPct val="100000"/>
              <a:buFont typeface="Arial" panose="020B0604020202020204" pitchFamily="34" charset="0"/>
              <a:buChar char="•"/>
            </a:pPr>
            <a:r>
              <a:rPr lang="en-US" sz="2800" dirty="0"/>
              <a:t>Speed “Typical” Ranges 1K to 400K</a:t>
            </a:r>
            <a:endParaRPr lang="en-US" dirty="0"/>
          </a:p>
          <a:p>
            <a:pPr marL="914082" lvl="1" indent="-457200">
              <a:buSzPct val="100000"/>
              <a:buFont typeface="Arial" panose="020B0604020202020204" pitchFamily="34" charset="0"/>
              <a:buChar char="•"/>
            </a:pPr>
            <a:r>
              <a:rPr lang="en-US" sz="2800" dirty="0"/>
              <a:t>Supports Multiple Nodes</a:t>
            </a:r>
            <a:endParaRPr lang="en-US" dirty="0"/>
          </a:p>
          <a:p>
            <a:pPr marL="914082" lvl="1" indent="-457200">
              <a:buSzPct val="100000"/>
              <a:buFont typeface="Arial" panose="020B0604020202020204" pitchFamily="34" charset="0"/>
              <a:buChar char="•"/>
            </a:pPr>
            <a:r>
              <a:rPr lang="en-US" sz="2800" dirty="0"/>
              <a:t>Communicate to specific node via unique address</a:t>
            </a:r>
            <a:endParaRPr lang="en-US" dirty="0"/>
          </a:p>
          <a:p>
            <a:pPr marL="914082" lvl="1" indent="-457200">
              <a:buSzPct val="100000"/>
              <a:buFont typeface="Arial" panose="020B0604020202020204" pitchFamily="34" charset="0"/>
              <a:buChar char="•"/>
            </a:pPr>
            <a:r>
              <a:rPr lang="en-US" sz="2800" dirty="0"/>
              <a:t>Multi Master</a:t>
            </a:r>
            <a:endParaRPr lang="en-US" dirty="0"/>
          </a:p>
        </p:txBody>
      </p:sp>
      <p:sp>
        <p:nvSpPr>
          <p:cNvPr id="9" name="AutoShape 2" descr="Image result for i2c"/>
          <p:cNvSpPr>
            <a:spLocks noChangeAspect="1" noChangeArrowheads="1"/>
          </p:cNvSpPr>
          <p:nvPr/>
        </p:nvSpPr>
        <p:spPr bwMode="auto">
          <a:xfrm>
            <a:off x="155575" y="-136525"/>
            <a:ext cx="300038" cy="30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Image result for i2c"/>
          <p:cNvSpPr>
            <a:spLocks noChangeAspect="1" noChangeArrowheads="1"/>
          </p:cNvSpPr>
          <p:nvPr/>
        </p:nvSpPr>
        <p:spPr bwMode="auto">
          <a:xfrm>
            <a:off x="307975" y="15875"/>
            <a:ext cx="300038" cy="30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0" name="Picture 6" descr="Image result for i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712" y="2936874"/>
            <a:ext cx="347142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87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 Light Intensity Sensor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42</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marL="457200" indent="-457200">
              <a:buSzPct val="100000"/>
              <a:buFont typeface="Arial" panose="020B0604020202020204" pitchFamily="34" charset="0"/>
              <a:buChar char="•"/>
            </a:pPr>
            <a:r>
              <a:rPr lang="en-US" sz="3200" dirty="0">
                <a:latin typeface="Arial"/>
              </a:rPr>
              <a:t>Summary:</a:t>
            </a:r>
            <a:endParaRPr dirty="0"/>
          </a:p>
          <a:p>
            <a:pPr marL="914082" lvl="1" indent="-457200">
              <a:buSzPct val="100000"/>
              <a:buFont typeface="Arial" panose="020B0604020202020204" pitchFamily="34" charset="0"/>
              <a:buChar char="•"/>
            </a:pPr>
            <a:r>
              <a:rPr lang="en-US" sz="2800" dirty="0">
                <a:latin typeface="Arial"/>
              </a:rPr>
              <a:t>Default address </a:t>
            </a:r>
            <a:r>
              <a:rPr lang="en-US" sz="2800" dirty="0" smtClean="0">
                <a:latin typeface="Arial"/>
              </a:rPr>
              <a:t>0x29</a:t>
            </a:r>
            <a:endParaRPr dirty="0"/>
          </a:p>
          <a:p>
            <a:pPr marL="914082" lvl="1" indent="-457200">
              <a:buSzPct val="100000"/>
              <a:buFont typeface="Arial" panose="020B0604020202020204" pitchFamily="34" charset="0"/>
              <a:buChar char="•"/>
            </a:pPr>
            <a:r>
              <a:rPr lang="en-US" sz="2800" dirty="0" smtClean="0">
                <a:latin typeface="Arial"/>
              </a:rPr>
              <a:t>Requires </a:t>
            </a:r>
            <a:r>
              <a:rPr lang="en-US" sz="2800" dirty="0">
                <a:latin typeface="Arial"/>
              </a:rPr>
              <a:t>Configuration</a:t>
            </a:r>
            <a:endParaRPr dirty="0"/>
          </a:p>
          <a:p>
            <a:pPr marL="914082" lvl="1" indent="-457200">
              <a:buSzPct val="100000"/>
              <a:buFont typeface="Arial" panose="020B0604020202020204" pitchFamily="34" charset="0"/>
              <a:buChar char="•"/>
            </a:pPr>
            <a:r>
              <a:rPr lang="en-US" sz="2800" dirty="0">
                <a:latin typeface="Arial"/>
              </a:rPr>
              <a:t>Has defined sample rate</a:t>
            </a:r>
            <a:endParaRPr dirty="0"/>
          </a:p>
          <a:p>
            <a:pPr marL="914082" lvl="1" indent="-457200">
              <a:buSzPct val="100000"/>
              <a:buFont typeface="Arial" panose="020B0604020202020204" pitchFamily="34" charset="0"/>
              <a:buChar char="•"/>
            </a:pPr>
            <a:r>
              <a:rPr lang="en-US" sz="2800" dirty="0">
                <a:latin typeface="Arial"/>
              </a:rPr>
              <a:t>Returns ambient light</a:t>
            </a:r>
            <a:endParaRPr dirty="0"/>
          </a:p>
          <a:p>
            <a:pPr marL="914082" lvl="1" indent="-457200">
              <a:buSzPct val="100000"/>
              <a:buFont typeface="Arial" panose="020B0604020202020204" pitchFamily="34" charset="0"/>
              <a:buChar char="•"/>
            </a:pPr>
            <a:r>
              <a:rPr lang="en-US" sz="2800" dirty="0">
                <a:latin typeface="Arial"/>
              </a:rPr>
              <a:t>levels</a:t>
            </a:r>
            <a:endParaRPr dirty="0"/>
          </a:p>
        </p:txBody>
      </p:sp>
      <p:pic>
        <p:nvPicPr>
          <p:cNvPr id="6" name="Picture 5"/>
          <p:cNvPicPr/>
          <p:nvPr/>
        </p:nvPicPr>
        <p:blipFill>
          <a:blip r:embed="rId2"/>
          <a:stretch>
            <a:fillRect/>
          </a:stretch>
        </p:blipFill>
        <p:spPr>
          <a:xfrm>
            <a:off x="5669280" y="2604241"/>
            <a:ext cx="3840480" cy="2882159"/>
          </a:xfrm>
          <a:prstGeom prst="rect">
            <a:avLst/>
          </a:prstGeom>
          <a:ln>
            <a:noFill/>
          </a:ln>
        </p:spPr>
      </p:pic>
    </p:spTree>
    <p:extLst>
      <p:ext uri="{BB962C8B-B14F-4D97-AF65-F5344CB8AC3E}">
        <p14:creationId xmlns:p14="http://schemas.microsoft.com/office/powerpoint/2010/main" val="2496862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9 – I2C Light Intensity</a:t>
            </a:r>
            <a:endParaRPr lang="en-US" dirty="0"/>
          </a:p>
        </p:txBody>
      </p:sp>
      <p:sp>
        <p:nvSpPr>
          <p:cNvPr id="5" name="TextShape 2"/>
          <p:cNvSpPr txBox="1"/>
          <p:nvPr/>
        </p:nvSpPr>
        <p:spPr>
          <a:xfrm>
            <a:off x="163512" y="1004204"/>
            <a:ext cx="9753599" cy="4384440"/>
          </a:xfrm>
          <a:prstGeom prst="rect">
            <a:avLst/>
          </a:prstGeom>
        </p:spPr>
        <p:txBody>
          <a:bodyPr lIns="0" tIns="0" rIns="0" bIns="0"/>
          <a:lstStyle/>
          <a:p>
            <a:pPr>
              <a:buSzPct val="100000"/>
            </a:pPr>
            <a:r>
              <a:rPr lang="en-US" sz="2000" dirty="0" smtClean="0">
                <a:latin typeface="Arial"/>
              </a:rPr>
              <a:t>Goal: print light intensity every second</a:t>
            </a:r>
          </a:p>
          <a:p>
            <a:pPr marL="457200" indent="-457200">
              <a:buSzPct val="100000"/>
              <a:buFont typeface="+mj-lt"/>
              <a:buAutoNum type="arabicPeriod"/>
            </a:pPr>
            <a:endParaRPr lang="en-US" sz="2000" dirty="0" smtClean="0">
              <a:latin typeface="Arial"/>
            </a:endParaRPr>
          </a:p>
          <a:p>
            <a:pPr marL="457200" indent="-457200">
              <a:buSzPct val="100000"/>
              <a:buFont typeface="+mj-lt"/>
              <a:buAutoNum type="arabicPeriod"/>
            </a:pPr>
            <a:r>
              <a:rPr lang="en-US" sz="2000" dirty="0"/>
              <a:t>Open </a:t>
            </a:r>
            <a:r>
              <a:rPr lang="en-US" sz="2000" dirty="0" smtClean="0"/>
              <a:t>i2c.py </a:t>
            </a:r>
            <a:r>
              <a:rPr lang="en-US" sz="2000" dirty="0" smtClean="0">
                <a:latin typeface="Arial"/>
              </a:rPr>
              <a:t>file that you previously loaded into Cloud 9.</a:t>
            </a:r>
          </a:p>
          <a:p>
            <a:pPr marL="457200" indent="-457200">
              <a:buSzPct val="100000"/>
              <a:buFont typeface="+mj-lt"/>
              <a:buAutoNum type="arabicPeriod"/>
            </a:pPr>
            <a:r>
              <a:rPr lang="en-US" sz="2000" dirty="0" smtClean="0">
                <a:latin typeface="Arial"/>
              </a:rPr>
              <a:t>Replace </a:t>
            </a:r>
            <a:r>
              <a:rPr lang="en-US" sz="2000" dirty="0"/>
              <a:t>all the lines that says ## PUT YOUR CODE HERE </a:t>
            </a:r>
            <a:r>
              <a:rPr lang="en-US" sz="2000" dirty="0" smtClean="0"/>
              <a:t>## with your code</a:t>
            </a:r>
          </a:p>
          <a:p>
            <a:pPr marL="457200" indent="-457200">
              <a:buSzPct val="100000"/>
              <a:buFont typeface="+mj-lt"/>
              <a:buAutoNum type="arabicPeriod"/>
            </a:pPr>
            <a:r>
              <a:rPr lang="en-US" sz="2000" dirty="0" smtClean="0">
                <a:latin typeface="Arial"/>
              </a:rPr>
              <a:t>Read the comment to understand what your being asked to do for the lines your writing code for</a:t>
            </a:r>
          </a:p>
          <a:p>
            <a:pPr marL="457200" indent="-457200">
              <a:buSzPct val="100000"/>
              <a:buFont typeface="+mj-lt"/>
              <a:buAutoNum type="arabicPeriod"/>
            </a:pPr>
            <a:r>
              <a:rPr lang="en-US" sz="2000" dirty="0" smtClean="0">
                <a:latin typeface="Arial"/>
              </a:rPr>
              <a:t>Use the information I provided in the previous slides to do this</a:t>
            </a:r>
          </a:p>
          <a:p>
            <a:pPr marL="457200" indent="-457200">
              <a:buSzPct val="100000"/>
              <a:buFont typeface="+mj-lt"/>
              <a:buAutoNum type="arabicPeriod"/>
            </a:pPr>
            <a:r>
              <a:rPr lang="en-US" sz="2000" dirty="0" smtClean="0">
                <a:latin typeface="Arial"/>
              </a:rPr>
              <a:t>Run the program and tap the button quickly  to see if you achieve your goal</a:t>
            </a:r>
            <a:endParaRPr lang="en-US" sz="2000" dirty="0"/>
          </a:p>
          <a:p>
            <a:pPr>
              <a:buSzPct val="45000"/>
            </a:pPr>
            <a:endParaRPr sz="2800" dirty="0"/>
          </a:p>
          <a:p>
            <a:pPr>
              <a:buSzPct val="45000"/>
            </a:pPr>
            <a:r>
              <a:rPr lang="en-US" sz="2300" dirty="0" smtClean="0">
                <a:latin typeface="Arial"/>
              </a:rPr>
              <a:t>Remember/Hint:</a:t>
            </a:r>
            <a:endParaRPr sz="2300" dirty="0"/>
          </a:p>
          <a:p>
            <a:pPr marL="914082" lvl="1" indent="-457200">
              <a:buSzPct val="100000"/>
              <a:buFont typeface="Arial" panose="020B0604020202020204" pitchFamily="34" charset="0"/>
              <a:buChar char="•"/>
            </a:pPr>
            <a:r>
              <a:rPr lang="en-US" sz="2800" dirty="0" smtClean="0"/>
              <a:t>Device is on bus 2</a:t>
            </a:r>
          </a:p>
          <a:p>
            <a:pPr marL="914082" lvl="1" indent="-457200">
              <a:buSzPct val="100000"/>
              <a:buFont typeface="Arial" panose="020B0604020202020204" pitchFamily="34" charset="0"/>
              <a:buChar char="•"/>
            </a:pPr>
            <a:r>
              <a:rPr lang="en-US" sz="2800" dirty="0" smtClean="0"/>
              <a:t>Device address is 0x29</a:t>
            </a:r>
            <a:endParaRPr sz="2800" dirty="0"/>
          </a:p>
          <a:p>
            <a:pPr>
              <a:buSzPct val="45000"/>
              <a:buFont typeface="StarSymbol"/>
              <a:buChar char=""/>
            </a:pPr>
            <a:endParaRPr sz="2800" dirty="0"/>
          </a:p>
          <a:p>
            <a:pPr>
              <a:buSzPct val="45000"/>
            </a:pPr>
            <a:endParaRPr lang="en-US" sz="2800" dirty="0"/>
          </a:p>
          <a:p>
            <a:pPr>
              <a:buSzPct val="45000"/>
            </a:pPr>
            <a:endParaRPr lang="en-US" sz="1050" dirty="0">
              <a:latin typeface="Arial"/>
            </a:endParaRPr>
          </a:p>
          <a:p>
            <a:pPr>
              <a:buSzPct val="45000"/>
            </a:pPr>
            <a:r>
              <a:rPr lang="en-US" sz="2000" dirty="0">
                <a:latin typeface="Arial"/>
              </a:rPr>
              <a:t>Try: </a:t>
            </a:r>
            <a:endParaRPr sz="2000" dirty="0"/>
          </a:p>
          <a:p>
            <a:pPr>
              <a:buSzPct val="45000"/>
            </a:pPr>
            <a:r>
              <a:rPr lang="en-US" sz="2000" dirty="0" smtClean="0">
                <a:latin typeface="Arial"/>
              </a:rPr>
              <a:t>Feel free to change the </a:t>
            </a:r>
            <a:r>
              <a:rPr lang="en-US" sz="2000" dirty="0" err="1" smtClean="0">
                <a:latin typeface="Arial"/>
              </a:rPr>
              <a:t>debounce</a:t>
            </a:r>
            <a:r>
              <a:rPr lang="en-US" sz="2000" dirty="0" smtClean="0">
                <a:latin typeface="Arial"/>
              </a:rPr>
              <a:t> timeout value to see how it impacts the program</a:t>
            </a:r>
            <a:endParaRPr sz="2000" dirty="0"/>
          </a:p>
          <a:p>
            <a:pPr>
              <a:buSzPct val="45000"/>
              <a:buFont typeface="StarSymbol"/>
              <a:buChar char=""/>
            </a:pPr>
            <a:endParaRPr sz="1700" dirty="0"/>
          </a:p>
        </p:txBody>
      </p:sp>
    </p:spTree>
    <p:extLst>
      <p:ext uri="{BB962C8B-B14F-4D97-AF65-F5344CB8AC3E}">
        <p14:creationId xmlns:p14="http://schemas.microsoft.com/office/powerpoint/2010/main" val="3231905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9 – I2C Light Intensity Solution</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12" y="1189037"/>
            <a:ext cx="8390246" cy="5195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28452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10 – Update </a:t>
            </a:r>
            <a:r>
              <a:rPr lang="en-US" dirty="0" err="1" smtClean="0"/>
              <a:t>Bopit</a:t>
            </a:r>
            <a:r>
              <a:rPr lang="en-US" dirty="0" smtClean="0"/>
              <a:t> to use Light Sensor</a:t>
            </a:r>
            <a:endParaRPr lang="en-US" dirty="0"/>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sz="2400" dirty="0"/>
              <a:t>If bopit.py is running make sure you stop it</a:t>
            </a:r>
            <a:r>
              <a:rPr lang="en-US" sz="2400" dirty="0" smtClean="0"/>
              <a:t>.</a:t>
            </a:r>
          </a:p>
          <a:p>
            <a:pPr marL="457200" indent="-457200">
              <a:buSzPct val="100000"/>
              <a:buFont typeface="+mj-lt"/>
              <a:buAutoNum type="arabicPeriod"/>
            </a:pPr>
            <a:r>
              <a:rPr lang="en-US" sz="2400" dirty="0" smtClean="0"/>
              <a:t>Open </a:t>
            </a:r>
            <a:r>
              <a:rPr lang="en-US" sz="2400" dirty="0"/>
              <a:t>bopit.py</a:t>
            </a:r>
            <a:r>
              <a:rPr lang="en-US" sz="2400" dirty="0" smtClean="0"/>
              <a:t> </a:t>
            </a:r>
            <a:r>
              <a:rPr lang="en-US" sz="2400" dirty="0"/>
              <a:t>file that you previously loaded into Cloud 9.</a:t>
            </a:r>
          </a:p>
          <a:p>
            <a:pPr marL="457200" indent="-457200">
              <a:buSzPct val="100000"/>
              <a:buFont typeface="+mj-lt"/>
              <a:buAutoNum type="arabicPeriod"/>
            </a:pPr>
            <a:r>
              <a:rPr lang="en-US" sz="2400" dirty="0"/>
              <a:t>Replace all the lines that says </a:t>
            </a:r>
            <a:r>
              <a:rPr lang="en-US" sz="2400" dirty="0" smtClean="0"/>
              <a:t>“## </a:t>
            </a:r>
            <a:r>
              <a:rPr lang="en-US" sz="2400" dirty="0"/>
              <a:t>PUT YOUR CODE HERE </a:t>
            </a:r>
            <a:r>
              <a:rPr lang="en-US" sz="2400" dirty="0" smtClean="0"/>
              <a:t>##” </a:t>
            </a:r>
            <a:r>
              <a:rPr lang="en-US" sz="2400" dirty="0"/>
              <a:t>with your </a:t>
            </a:r>
            <a:r>
              <a:rPr lang="en-US" sz="2400" dirty="0" smtClean="0"/>
              <a:t>code. But only sections </a:t>
            </a:r>
            <a:r>
              <a:rPr lang="en-US" sz="2400" dirty="0"/>
              <a:t>that says </a:t>
            </a:r>
            <a:r>
              <a:rPr lang="en-US" sz="2400" dirty="0" smtClean="0"/>
              <a:t>“# I2C Code below” right above it</a:t>
            </a:r>
            <a:endParaRPr lang="en-US" sz="2400" dirty="0"/>
          </a:p>
          <a:p>
            <a:pPr marL="457200" indent="-457200">
              <a:buSzPct val="100000"/>
              <a:buFont typeface="+mj-lt"/>
              <a:buAutoNum type="arabicPeriod"/>
            </a:pPr>
            <a:r>
              <a:rPr lang="en-US" sz="2400" dirty="0"/>
              <a:t>Read the comment to understand what your being asked to do for the lines your writing code </a:t>
            </a:r>
            <a:r>
              <a:rPr lang="en-US" sz="2400" dirty="0" smtClean="0"/>
              <a:t>for. Your pretty much taking the code you wrote before and adding it here.</a:t>
            </a:r>
            <a:endParaRPr lang="en-US" sz="2400" dirty="0"/>
          </a:p>
          <a:p>
            <a:pPr marL="457200" indent="-457200">
              <a:buSzPct val="100000"/>
              <a:buFont typeface="+mj-lt"/>
              <a:buAutoNum type="arabicPeriod"/>
            </a:pPr>
            <a:r>
              <a:rPr lang="en-US" sz="2400" dirty="0" smtClean="0"/>
              <a:t>Run bopit.py program</a:t>
            </a:r>
          </a:p>
          <a:p>
            <a:pPr marL="457200" indent="-457200">
              <a:buSzPct val="100000"/>
              <a:buFont typeface="+mj-lt"/>
              <a:buAutoNum type="arabicPeriod"/>
            </a:pPr>
            <a:r>
              <a:rPr lang="en-US" sz="2400" dirty="0" smtClean="0"/>
              <a:t>Go to </a:t>
            </a:r>
            <a:r>
              <a:rPr lang="en-US" dirty="0">
                <a:hlinkClick r:id="rId2"/>
              </a:rPr>
              <a:t>http://192.168.7.2:8080/workshop/bopit</a:t>
            </a:r>
            <a:r>
              <a:rPr lang="en-US" dirty="0" smtClean="0">
                <a:hlinkClick r:id="rId2"/>
              </a:rPr>
              <a:t>/</a:t>
            </a:r>
            <a:endParaRPr lang="en-US" dirty="0" smtClean="0"/>
          </a:p>
          <a:p>
            <a:pPr marL="457200" indent="-457200">
              <a:buSzPct val="100000"/>
              <a:buFont typeface="+mj-lt"/>
              <a:buAutoNum type="arabicPeriod"/>
            </a:pPr>
            <a:r>
              <a:rPr lang="en-US" dirty="0" smtClean="0"/>
              <a:t>If things are working properly every time it says push it you can use the push button, when it says twist it you can twist the potentiometer (make sure you twist it by a good amount and when it says block it you put your hand over the light sensor.</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45</a:t>
            </a:fld>
            <a:endParaRPr lang="en-US" dirty="0">
              <a:solidFill>
                <a:srgbClr val="000000"/>
              </a:solidFill>
            </a:endParaRPr>
          </a:p>
        </p:txBody>
      </p:sp>
    </p:spTree>
    <p:extLst>
      <p:ext uri="{BB962C8B-B14F-4D97-AF65-F5344CB8AC3E}">
        <p14:creationId xmlns:p14="http://schemas.microsoft.com/office/powerpoint/2010/main" val="232527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Beaglebone</a:t>
            </a:r>
            <a:r>
              <a:rPr lang="en-US" dirty="0" smtClean="0"/>
              <a:t> Black Wireless Quick Summary</a:t>
            </a:r>
            <a:endParaRPr lang="en-US" dirty="0"/>
          </a:p>
        </p:txBody>
      </p:sp>
      <p:sp>
        <p:nvSpPr>
          <p:cNvPr id="3" name="Content Placeholder 2"/>
          <p:cNvSpPr>
            <a:spLocks noGrp="1"/>
          </p:cNvSpPr>
          <p:nvPr>
            <p:ph idx="1"/>
          </p:nvPr>
        </p:nvSpPr>
        <p:spPr>
          <a:xfrm>
            <a:off x="367541" y="1155754"/>
            <a:ext cx="5129972" cy="5451974"/>
          </a:xfrm>
        </p:spPr>
        <p:txBody>
          <a:bodyPr/>
          <a:lstStyle/>
          <a:p>
            <a:pPr>
              <a:buSzPct val="100000"/>
            </a:pPr>
            <a:r>
              <a:rPr lang="en-US" sz="2400" dirty="0"/>
              <a:t>Open Source Community Board</a:t>
            </a:r>
          </a:p>
          <a:p>
            <a:pPr>
              <a:buSzPct val="100000"/>
            </a:pPr>
            <a:endParaRPr lang="en-US" sz="2400" dirty="0"/>
          </a:p>
          <a:p>
            <a:pPr>
              <a:buSzPct val="100000"/>
            </a:pPr>
            <a:r>
              <a:rPr lang="en-US" sz="2400" dirty="0"/>
              <a:t>Uses Cortex A8 MPU</a:t>
            </a:r>
          </a:p>
          <a:p>
            <a:pPr>
              <a:buSzPct val="100000"/>
            </a:pPr>
            <a:endParaRPr lang="en-US" sz="2400" dirty="0"/>
          </a:p>
          <a:p>
            <a:pPr>
              <a:buSzPct val="100000"/>
            </a:pPr>
            <a:r>
              <a:rPr lang="en-US" sz="2400" dirty="0"/>
              <a:t>Runs at 1 GHz max</a:t>
            </a:r>
          </a:p>
          <a:p>
            <a:pPr>
              <a:buSzPct val="100000"/>
            </a:pPr>
            <a:endParaRPr lang="en-US" sz="2400" dirty="0" smtClean="0"/>
          </a:p>
          <a:p>
            <a:pPr>
              <a:buSzPct val="100000"/>
            </a:pPr>
            <a:r>
              <a:rPr lang="en-US" sz="2400" dirty="0" smtClean="0"/>
              <a:t>Access to 81 pins </a:t>
            </a:r>
            <a:r>
              <a:rPr lang="en-US" sz="2400" dirty="0" err="1" smtClean="0"/>
              <a:t>ie</a:t>
            </a:r>
            <a:r>
              <a:rPr lang="en-US" sz="2400" dirty="0" smtClean="0"/>
              <a:t> you can access a lot of peripherals</a:t>
            </a:r>
          </a:p>
          <a:p>
            <a:pPr>
              <a:buSzPct val="100000"/>
            </a:pPr>
            <a:endParaRPr lang="en-US" sz="2400" dirty="0"/>
          </a:p>
          <a:p>
            <a:pPr>
              <a:buSzPct val="100000"/>
            </a:pPr>
            <a:r>
              <a:rPr lang="en-US" sz="2400" dirty="0" smtClean="0"/>
              <a:t>Integrated </a:t>
            </a:r>
            <a:r>
              <a:rPr lang="en-US" sz="2400" dirty="0" err="1" smtClean="0"/>
              <a:t>Wifi</a:t>
            </a:r>
            <a:endParaRPr lang="en-US" sz="2400" dirty="0" smtClean="0"/>
          </a:p>
          <a:p>
            <a:pPr>
              <a:buSzPct val="100000"/>
            </a:pPr>
            <a:endParaRPr lang="en-US" sz="2400" dirty="0" smtClean="0"/>
          </a:p>
          <a:p>
            <a:pPr>
              <a:buSzPct val="100000"/>
            </a:pPr>
            <a:r>
              <a:rPr lang="en-US" sz="2400" dirty="0" err="1" smtClean="0"/>
              <a:t>Intergrated</a:t>
            </a:r>
            <a:r>
              <a:rPr lang="en-US" sz="2400" dirty="0" smtClean="0"/>
              <a:t> Bluetooth</a:t>
            </a:r>
            <a:endParaRPr lang="en-US" sz="2400" dirty="0"/>
          </a:p>
          <a:p>
            <a:pPr>
              <a:buSzPct val="45000"/>
            </a:pPr>
            <a:endParaRPr lang="en-US" sz="2400"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5</a:t>
            </a:fld>
            <a:endParaRPr lang="en-US" dirty="0">
              <a:solidFill>
                <a:srgbClr val="000000"/>
              </a:solidFill>
            </a:endParaRPr>
          </a:p>
        </p:txBody>
      </p:sp>
      <p:pic>
        <p:nvPicPr>
          <p:cNvPr id="6" name="Picture 5"/>
          <p:cNvPicPr/>
          <p:nvPr/>
        </p:nvPicPr>
        <p:blipFill>
          <a:blip r:embed="rId2"/>
          <a:stretch>
            <a:fillRect/>
          </a:stretch>
        </p:blipFill>
        <p:spPr>
          <a:xfrm>
            <a:off x="5669280" y="2763001"/>
            <a:ext cx="3940920" cy="2814840"/>
          </a:xfrm>
          <a:prstGeom prst="rect">
            <a:avLst/>
          </a:prstGeom>
          <a:ln>
            <a:noFill/>
          </a:ln>
        </p:spPr>
      </p:pic>
    </p:spTree>
    <p:extLst>
      <p:ext uri="{BB962C8B-B14F-4D97-AF65-F5344CB8AC3E}">
        <p14:creationId xmlns:p14="http://schemas.microsoft.com/office/powerpoint/2010/main" val="33815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Beaglebone</a:t>
            </a:r>
            <a:r>
              <a:rPr lang="en-US" dirty="0" smtClean="0"/>
              <a:t> Workshop Cape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6</a:t>
            </a:fld>
            <a:endParaRPr lang="en-US" dirty="0">
              <a:solidFill>
                <a:srgbClr val="000000"/>
              </a:solidFill>
            </a:endParaRPr>
          </a:p>
        </p:txBody>
      </p:sp>
      <p:pic>
        <p:nvPicPr>
          <p:cNvPr id="5" name="Picture 2" descr="https://mail.google.com/mail/u/0?ui=2&amp;ik=18cdc0ca5a&amp;attid=0.1.1&amp;permmsgid=msg-f:1611903417209516256&amp;th=165ea19e2302f0e0&amp;view=fimg&amp;sz=s0-l75-ft&amp;attbid=ANGjdJ9x7aV-ovdkhXCQ21vsbY7XFZIN8R92CLWjbdrOSjtIx67hGHHILjfY9TW-4O-WGOZt9bEtajR1Y-2be-bFBm2wiQpTc9au4Kdywnu7qfEuSSHRpQcqvVUhJvo&amp;disp=em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4471" y="1798637"/>
            <a:ext cx="3850697" cy="48504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2678113" y="4999037"/>
            <a:ext cx="11430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239560" y="2452175"/>
            <a:ext cx="1962552" cy="71806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954713" y="6137274"/>
            <a:ext cx="914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869113" y="2636837"/>
            <a:ext cx="9144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7158" y="4814375"/>
            <a:ext cx="1705783" cy="384652"/>
          </a:xfrm>
          <a:prstGeom prst="rect">
            <a:avLst/>
          </a:prstGeom>
          <a:noFill/>
        </p:spPr>
        <p:txBody>
          <a:bodyPr wrap="none" lIns="91374" tIns="45686" rIns="91374" bIns="45686" rtlCol="0">
            <a:spAutoFit/>
          </a:bodyPr>
          <a:lstStyle/>
          <a:p>
            <a:r>
              <a:rPr lang="en-US" dirty="0" smtClean="0"/>
              <a:t>Potentiometer</a:t>
            </a:r>
            <a:endParaRPr lang="en-US" dirty="0"/>
          </a:p>
        </p:txBody>
      </p:sp>
      <p:sp>
        <p:nvSpPr>
          <p:cNvPr id="11" name="TextBox 10"/>
          <p:cNvSpPr txBox="1"/>
          <p:nvPr/>
        </p:nvSpPr>
        <p:spPr>
          <a:xfrm>
            <a:off x="7173916" y="5952611"/>
            <a:ext cx="1513423" cy="384652"/>
          </a:xfrm>
          <a:prstGeom prst="rect">
            <a:avLst/>
          </a:prstGeom>
          <a:noFill/>
        </p:spPr>
        <p:txBody>
          <a:bodyPr wrap="none" lIns="91374" tIns="45686" rIns="91374" bIns="45686" rtlCol="0">
            <a:spAutoFit/>
          </a:bodyPr>
          <a:lstStyle/>
          <a:p>
            <a:r>
              <a:rPr lang="en-US" dirty="0" smtClean="0"/>
              <a:t>Push Button</a:t>
            </a:r>
            <a:endParaRPr lang="en-US" dirty="0"/>
          </a:p>
        </p:txBody>
      </p:sp>
      <p:sp>
        <p:nvSpPr>
          <p:cNvPr id="12" name="TextBox 11"/>
          <p:cNvSpPr txBox="1"/>
          <p:nvPr/>
        </p:nvSpPr>
        <p:spPr>
          <a:xfrm>
            <a:off x="7894627" y="2452175"/>
            <a:ext cx="1556703" cy="384652"/>
          </a:xfrm>
          <a:prstGeom prst="rect">
            <a:avLst/>
          </a:prstGeom>
          <a:noFill/>
        </p:spPr>
        <p:txBody>
          <a:bodyPr wrap="none" lIns="91374" tIns="45686" rIns="91374" bIns="45686" rtlCol="0">
            <a:spAutoFit/>
          </a:bodyPr>
          <a:lstStyle/>
          <a:p>
            <a:r>
              <a:rPr lang="en-US" dirty="0" smtClean="0"/>
              <a:t>Light Sensor</a:t>
            </a:r>
            <a:endParaRPr lang="en-US" dirty="0"/>
          </a:p>
        </p:txBody>
      </p:sp>
      <p:sp>
        <p:nvSpPr>
          <p:cNvPr id="13" name="TextBox 12"/>
          <p:cNvSpPr txBox="1"/>
          <p:nvPr/>
        </p:nvSpPr>
        <p:spPr>
          <a:xfrm>
            <a:off x="1580538" y="2227234"/>
            <a:ext cx="659022" cy="384652"/>
          </a:xfrm>
          <a:prstGeom prst="rect">
            <a:avLst/>
          </a:prstGeom>
          <a:noFill/>
        </p:spPr>
        <p:txBody>
          <a:bodyPr wrap="none" lIns="91374" tIns="45686" rIns="91374" bIns="45686" rtlCol="0">
            <a:spAutoFit/>
          </a:bodyPr>
          <a:lstStyle/>
          <a:p>
            <a:r>
              <a:rPr lang="en-US" dirty="0"/>
              <a:t>LED</a:t>
            </a:r>
          </a:p>
        </p:txBody>
      </p:sp>
      <p:sp>
        <p:nvSpPr>
          <p:cNvPr id="14" name="TextBox 13"/>
          <p:cNvSpPr txBox="1"/>
          <p:nvPr/>
        </p:nvSpPr>
        <p:spPr>
          <a:xfrm>
            <a:off x="977246" y="5275503"/>
            <a:ext cx="1705916" cy="677108"/>
          </a:xfrm>
          <a:prstGeom prst="rect">
            <a:avLst/>
          </a:prstGeom>
          <a:noFill/>
        </p:spPr>
        <p:txBody>
          <a:bodyPr wrap="none" rtlCol="0">
            <a:spAutoFit/>
          </a:bodyPr>
          <a:lstStyle/>
          <a:p>
            <a:pPr algn="ctr"/>
            <a:r>
              <a:rPr lang="en-US" dirty="0" smtClean="0"/>
              <a:t>Connected to:</a:t>
            </a:r>
          </a:p>
          <a:p>
            <a:pPr algn="ctr"/>
            <a:r>
              <a:rPr lang="en-US" dirty="0" smtClean="0"/>
              <a:t>P9_36</a:t>
            </a:r>
            <a:endParaRPr lang="en-US" dirty="0"/>
          </a:p>
        </p:txBody>
      </p:sp>
      <p:sp>
        <p:nvSpPr>
          <p:cNvPr id="15" name="TextBox 14"/>
          <p:cNvSpPr txBox="1"/>
          <p:nvPr/>
        </p:nvSpPr>
        <p:spPr>
          <a:xfrm>
            <a:off x="7820020" y="2852701"/>
            <a:ext cx="1705915" cy="969496"/>
          </a:xfrm>
          <a:prstGeom prst="rect">
            <a:avLst/>
          </a:prstGeom>
          <a:noFill/>
        </p:spPr>
        <p:txBody>
          <a:bodyPr wrap="none" rtlCol="0">
            <a:spAutoFit/>
          </a:bodyPr>
          <a:lstStyle/>
          <a:p>
            <a:pPr algn="ctr"/>
            <a:r>
              <a:rPr lang="en-US" dirty="0" smtClean="0"/>
              <a:t>Connected to:</a:t>
            </a:r>
          </a:p>
          <a:p>
            <a:pPr algn="ctr"/>
            <a:r>
              <a:rPr lang="en-US" dirty="0" smtClean="0"/>
              <a:t>P9_19</a:t>
            </a:r>
          </a:p>
          <a:p>
            <a:pPr algn="ctr"/>
            <a:r>
              <a:rPr lang="en-US" dirty="0" smtClean="0"/>
              <a:t>P9_20</a:t>
            </a:r>
            <a:endParaRPr lang="en-US" dirty="0"/>
          </a:p>
        </p:txBody>
      </p:sp>
      <p:sp>
        <p:nvSpPr>
          <p:cNvPr id="16" name="TextBox 15"/>
          <p:cNvSpPr txBox="1"/>
          <p:nvPr/>
        </p:nvSpPr>
        <p:spPr>
          <a:xfrm>
            <a:off x="7077669" y="6310517"/>
            <a:ext cx="1705916" cy="677108"/>
          </a:xfrm>
          <a:prstGeom prst="rect">
            <a:avLst/>
          </a:prstGeom>
          <a:noFill/>
        </p:spPr>
        <p:txBody>
          <a:bodyPr wrap="none" rtlCol="0">
            <a:spAutoFit/>
          </a:bodyPr>
          <a:lstStyle/>
          <a:p>
            <a:pPr algn="ctr"/>
            <a:r>
              <a:rPr lang="en-US" dirty="0" smtClean="0"/>
              <a:t>Connected to:</a:t>
            </a:r>
          </a:p>
          <a:p>
            <a:pPr algn="ctr"/>
            <a:r>
              <a:rPr lang="en-US" dirty="0" smtClean="0"/>
              <a:t>P9_29</a:t>
            </a:r>
            <a:endParaRPr lang="en-US" dirty="0"/>
          </a:p>
        </p:txBody>
      </p:sp>
      <p:sp>
        <p:nvSpPr>
          <p:cNvPr id="17" name="TextBox 16"/>
          <p:cNvSpPr txBox="1"/>
          <p:nvPr/>
        </p:nvSpPr>
        <p:spPr>
          <a:xfrm>
            <a:off x="1057158" y="2636837"/>
            <a:ext cx="1705916" cy="677108"/>
          </a:xfrm>
          <a:prstGeom prst="rect">
            <a:avLst/>
          </a:prstGeom>
          <a:noFill/>
        </p:spPr>
        <p:txBody>
          <a:bodyPr wrap="none" rtlCol="0">
            <a:spAutoFit/>
          </a:bodyPr>
          <a:lstStyle/>
          <a:p>
            <a:pPr algn="ctr"/>
            <a:r>
              <a:rPr lang="en-US" dirty="0" smtClean="0"/>
              <a:t>Connected to:</a:t>
            </a:r>
          </a:p>
          <a:p>
            <a:pPr algn="ctr"/>
            <a:r>
              <a:rPr lang="en-US" dirty="0" smtClean="0"/>
              <a:t>P9_46</a:t>
            </a:r>
            <a:endParaRPr lang="en-US" dirty="0"/>
          </a:p>
        </p:txBody>
      </p:sp>
    </p:spTree>
    <p:extLst>
      <p:ext uri="{BB962C8B-B14F-4D97-AF65-F5344CB8AC3E}">
        <p14:creationId xmlns:p14="http://schemas.microsoft.com/office/powerpoint/2010/main" val="16904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504003" y="301322"/>
            <a:ext cx="9071640" cy="5851800"/>
          </a:xfrm>
          <a:prstGeom prst="rect">
            <a:avLst/>
          </a:prstGeom>
        </p:spPr>
        <p:txBody>
          <a:bodyPr lIns="0" tIns="0" rIns="0" bIns="0" anchor="ctr"/>
          <a:lstStyle/>
          <a:p>
            <a:pPr algn="ctr"/>
            <a:r>
              <a:rPr lang="en-US" sz="4900" dirty="0">
                <a:solidFill>
                  <a:schemeClr val="tx2"/>
                </a:solidFill>
                <a:latin typeface="Arial"/>
              </a:rPr>
              <a:t>L</a:t>
            </a:r>
            <a:r>
              <a:rPr lang="en-US" sz="4900" dirty="0">
                <a:latin typeface="Arial"/>
              </a:rPr>
              <a:t>ets </a:t>
            </a:r>
            <a:r>
              <a:rPr lang="en-US" sz="4900" dirty="0">
                <a:solidFill>
                  <a:schemeClr val="tx2"/>
                </a:solidFill>
                <a:latin typeface="Arial"/>
              </a:rPr>
              <a:t>G</a:t>
            </a:r>
            <a:r>
              <a:rPr lang="en-US" sz="4900" dirty="0">
                <a:latin typeface="Arial"/>
              </a:rPr>
              <a:t>et </a:t>
            </a:r>
            <a:r>
              <a:rPr lang="en-US" sz="4900" dirty="0">
                <a:solidFill>
                  <a:schemeClr val="tx2"/>
                </a:solidFill>
                <a:latin typeface="Arial"/>
              </a:rPr>
              <a:t>S</a:t>
            </a:r>
            <a:r>
              <a:rPr lang="en-US" sz="4900" dirty="0">
                <a:latin typeface="Arial"/>
              </a:rPr>
              <a:t>tarted</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9 – Quick Summary</a:t>
            </a:r>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8</a:t>
            </a:fld>
            <a:endParaRPr lang="en-US" dirty="0">
              <a:solidFill>
                <a:srgbClr val="000000"/>
              </a:solidFill>
            </a:endParaRPr>
          </a:p>
        </p:txBody>
      </p:sp>
      <p:sp>
        <p:nvSpPr>
          <p:cNvPr id="5" name="TextShape 2"/>
          <p:cNvSpPr txBox="1"/>
          <p:nvPr/>
        </p:nvSpPr>
        <p:spPr>
          <a:xfrm>
            <a:off x="504003" y="1769042"/>
            <a:ext cx="9071640" cy="4384440"/>
          </a:xfrm>
          <a:prstGeom prst="rect">
            <a:avLst/>
          </a:prstGeom>
        </p:spPr>
        <p:txBody>
          <a:bodyPr lIns="0" tIns="0" rIns="0" bIns="0"/>
          <a:lstStyle/>
          <a:p>
            <a:pPr>
              <a:buSzPct val="45000"/>
            </a:pPr>
            <a:r>
              <a:rPr lang="en-US" sz="3200" dirty="0" smtClean="0">
                <a:latin typeface="Arial"/>
              </a:rPr>
              <a:t>Browser </a:t>
            </a:r>
            <a:r>
              <a:rPr lang="en-US" sz="3200" dirty="0">
                <a:latin typeface="Arial"/>
              </a:rPr>
              <a:t>Base </a:t>
            </a:r>
            <a:r>
              <a:rPr lang="en-US" sz="3200" dirty="0" smtClean="0">
                <a:latin typeface="Arial"/>
              </a:rPr>
              <a:t>IDE</a:t>
            </a:r>
          </a:p>
          <a:p>
            <a:pPr>
              <a:buSzPct val="45000"/>
            </a:pPr>
            <a:endParaRPr lang="en-US" sz="3200" dirty="0">
              <a:latin typeface="Arial"/>
            </a:endParaRPr>
          </a:p>
          <a:p>
            <a:pPr>
              <a:buSzPct val="45000"/>
            </a:pPr>
            <a:r>
              <a:rPr lang="en-US" sz="3200" dirty="0" smtClean="0">
                <a:latin typeface="Arial"/>
              </a:rPr>
              <a:t>Supported Languages:</a:t>
            </a:r>
          </a:p>
          <a:p>
            <a:pPr marL="457200" indent="-457200">
              <a:buSzPct val="99000"/>
              <a:buFont typeface="Arial" panose="020B0604020202020204" pitchFamily="34" charset="0"/>
              <a:buChar char="•"/>
            </a:pPr>
            <a:r>
              <a:rPr lang="en-US" sz="3200" dirty="0" smtClean="0">
                <a:latin typeface="Arial"/>
              </a:rPr>
              <a:t>Python</a:t>
            </a:r>
          </a:p>
          <a:p>
            <a:pPr marL="457200" indent="-457200">
              <a:buSzPct val="99000"/>
              <a:buFont typeface="Arial" panose="020B0604020202020204" pitchFamily="34" charset="0"/>
              <a:buChar char="•"/>
            </a:pPr>
            <a:r>
              <a:rPr lang="en-US" sz="3200" dirty="0" smtClean="0">
                <a:latin typeface="Arial"/>
              </a:rPr>
              <a:t>C</a:t>
            </a:r>
          </a:p>
          <a:p>
            <a:pPr marL="457200" indent="-457200">
              <a:buSzPct val="99000"/>
              <a:buFont typeface="Arial" panose="020B0604020202020204" pitchFamily="34" charset="0"/>
              <a:buChar char="•"/>
            </a:pPr>
            <a:r>
              <a:rPr lang="en-US" sz="3200" dirty="0" smtClean="0">
                <a:latin typeface="Arial"/>
              </a:rPr>
              <a:t>C++</a:t>
            </a:r>
          </a:p>
          <a:p>
            <a:pPr marL="457200" indent="-457200">
              <a:buSzPct val="99000"/>
              <a:buFont typeface="Arial" panose="020B0604020202020204" pitchFamily="34" charset="0"/>
              <a:buChar char="•"/>
            </a:pPr>
            <a:r>
              <a:rPr lang="en-US" sz="3200" dirty="0">
                <a:latin typeface="Arial"/>
              </a:rPr>
              <a:t>a</a:t>
            </a:r>
            <a:r>
              <a:rPr lang="en-US" sz="3200" dirty="0" smtClean="0">
                <a:latin typeface="Arial"/>
              </a:rPr>
              <a:t>nd much more</a:t>
            </a:r>
          </a:p>
          <a:p>
            <a:pPr marL="457200" indent="-457200">
              <a:buSzPct val="99000"/>
              <a:buFont typeface="Arial" panose="020B0604020202020204" pitchFamily="34" charset="0"/>
              <a:buChar char="•"/>
            </a:pPr>
            <a:endParaRPr lang="en-US" sz="3200" dirty="0">
              <a:latin typeface="Arial"/>
            </a:endParaRPr>
          </a:p>
          <a:p>
            <a:pPr marL="457200" indent="-457200">
              <a:buSzPct val="99000"/>
              <a:buFont typeface="Arial" panose="020B0604020202020204" pitchFamily="34" charset="0"/>
              <a:buChar char="•"/>
            </a:pPr>
            <a:r>
              <a:rPr lang="en-US" sz="3200" dirty="0" smtClean="0">
                <a:latin typeface="Arial"/>
              </a:rPr>
              <a:t>Supports Debugging</a:t>
            </a:r>
            <a:endParaRPr dirty="0"/>
          </a:p>
        </p:txBody>
      </p:sp>
    </p:spTree>
    <p:extLst>
      <p:ext uri="{BB962C8B-B14F-4D97-AF65-F5344CB8AC3E}">
        <p14:creationId xmlns:p14="http://schemas.microsoft.com/office/powerpoint/2010/main" val="178932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 Connect to Cloud 9 IDE</a:t>
            </a:r>
            <a:endParaRPr lang="en-US" dirty="0"/>
          </a:p>
        </p:txBody>
      </p:sp>
      <p:sp>
        <p:nvSpPr>
          <p:cNvPr id="3" name="Content Placeholder 2"/>
          <p:cNvSpPr>
            <a:spLocks noGrp="1"/>
          </p:cNvSpPr>
          <p:nvPr>
            <p:ph idx="1"/>
          </p:nvPr>
        </p:nvSpPr>
        <p:spPr/>
        <p:txBody>
          <a:bodyPr/>
          <a:lstStyle/>
          <a:p>
            <a:r>
              <a:rPr lang="en-US" dirty="0" smtClean="0"/>
              <a:t>Make sure your connected to your device’s wireless access point</a:t>
            </a:r>
          </a:p>
          <a:p>
            <a:pPr lvl="1"/>
            <a:r>
              <a:rPr lang="en-US" dirty="0" smtClean="0"/>
              <a:t>If not see the first slide for instructions</a:t>
            </a:r>
          </a:p>
          <a:p>
            <a:endParaRPr lang="en-US" dirty="0"/>
          </a:p>
          <a:p>
            <a:r>
              <a:rPr lang="en-US" dirty="0" smtClean="0"/>
              <a:t>Open up a web browser (don’t use IE)</a:t>
            </a:r>
          </a:p>
          <a:p>
            <a:pPr lvl="1"/>
            <a:r>
              <a:rPr lang="en-US" dirty="0"/>
              <a:t>Go to </a:t>
            </a:r>
            <a:r>
              <a:rPr lang="en-US" dirty="0">
                <a:hlinkClick r:id="rId2"/>
              </a:rPr>
              <a:t>http://192.168.7.2:3000</a:t>
            </a:r>
            <a:r>
              <a:rPr lang="en-US" dirty="0" smtClean="0">
                <a:hlinkClick r:id="rId2"/>
              </a:rPr>
              <a:t>/</a:t>
            </a:r>
            <a:r>
              <a:rPr lang="en-US" dirty="0" smtClean="0"/>
              <a:t> (May take 2-3 minutes for page to load)</a:t>
            </a:r>
          </a:p>
          <a:p>
            <a:pPr lvl="1"/>
            <a:r>
              <a:rPr lang="en-US" dirty="0" smtClean="0"/>
              <a:t>You should see something like the below</a:t>
            </a:r>
          </a:p>
          <a:p>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9</a:t>
            </a:fld>
            <a:endParaRPr lang="en-US" dirty="0">
              <a:solidFill>
                <a:srgbClr val="000000"/>
              </a:solidFill>
            </a:endParaRPr>
          </a:p>
        </p:txBody>
      </p:sp>
      <p:sp>
        <p:nvSpPr>
          <p:cNvPr id="5" name="AutoShape 2" descr="Image result for cloud9"/>
          <p:cNvSpPr>
            <a:spLocks noChangeAspect="1" noChangeArrowheads="1"/>
          </p:cNvSpPr>
          <p:nvPr/>
        </p:nvSpPr>
        <p:spPr bwMode="auto">
          <a:xfrm>
            <a:off x="155575" y="-136525"/>
            <a:ext cx="300038" cy="30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a:blip r:embed="rId3"/>
          <a:stretch>
            <a:fillRect/>
          </a:stretch>
        </p:blipFill>
        <p:spPr>
          <a:xfrm>
            <a:off x="2144712" y="3627437"/>
            <a:ext cx="5410200" cy="3076789"/>
          </a:xfrm>
          <a:prstGeom prst="rect">
            <a:avLst/>
          </a:prstGeom>
          <a:ln>
            <a:noFill/>
          </a:ln>
        </p:spPr>
      </p:pic>
    </p:spTree>
    <p:extLst>
      <p:ext uri="{BB962C8B-B14F-4D97-AF65-F5344CB8AC3E}">
        <p14:creationId xmlns:p14="http://schemas.microsoft.com/office/powerpoint/2010/main" val="4115830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FinalPowerpoint">
  <a:themeElements>
    <a:clrScheme name="Custom 1">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Theme1</Template>
  <TotalTime>2916</TotalTime>
  <Words>2010</Words>
  <Application>Microsoft Office PowerPoint</Application>
  <PresentationFormat>Custom</PresentationFormat>
  <Paragraphs>413</Paragraphs>
  <Slides>45</Slides>
  <Notes>0</Notes>
  <HiddenSlides>0</HiddenSlides>
  <MMClips>0</MMClips>
  <ScaleCrop>false</ScaleCrop>
  <HeadingPairs>
    <vt:vector size="4" baseType="variant">
      <vt:variant>
        <vt:lpstr>Theme</vt:lpstr>
      </vt:variant>
      <vt:variant>
        <vt:i4>6</vt:i4>
      </vt:variant>
      <vt:variant>
        <vt:lpstr>Slide Titles</vt:lpstr>
      </vt:variant>
      <vt:variant>
        <vt:i4>45</vt:i4>
      </vt:variant>
    </vt:vector>
  </HeadingPairs>
  <TitlesOfParts>
    <vt:vector size="51" baseType="lpstr">
      <vt:lpstr>Theme1</vt:lpstr>
      <vt:lpstr>2_FinalPowerpoint</vt:lpstr>
      <vt:lpstr>3_FinalPowerpoint</vt:lpstr>
      <vt:lpstr>4_FinalPowerpoint</vt:lpstr>
      <vt:lpstr>8_FinalPowerpoint</vt:lpstr>
      <vt:lpstr>FinalPowerpoint</vt:lpstr>
      <vt:lpstr>PowerPoint Presentation</vt:lpstr>
      <vt:lpstr>Super Introduction to Embedded Linux Workshop</vt:lpstr>
      <vt:lpstr>PowerPoint Presentation</vt:lpstr>
      <vt:lpstr>PowerPoint Presentation</vt:lpstr>
      <vt:lpstr>Beaglebone Black Wireless Quick Summary</vt:lpstr>
      <vt:lpstr>Beaglebone Workshop Cape</vt:lpstr>
      <vt:lpstr>PowerPoint Presentation</vt:lpstr>
      <vt:lpstr>Cloud 9 – Quick Summary</vt:lpstr>
      <vt:lpstr>Task 1 – Connect to Cloud 9 IDE</vt:lpstr>
      <vt:lpstr>Cloud 9 – How to Create a New File</vt:lpstr>
      <vt:lpstr>Cloud 9 – How to Import a File on Your PC</vt:lpstr>
      <vt:lpstr>Task 2 – Import Workshop Files</vt:lpstr>
      <vt:lpstr>Cloud 9 – Running Program</vt:lpstr>
      <vt:lpstr>Task 3 – Run Bopit.py Program</vt:lpstr>
      <vt:lpstr>PowerPoint Presentation</vt:lpstr>
      <vt:lpstr>Task 4 – Play TI Beaglebone BopIt</vt:lpstr>
      <vt:lpstr>Hardware – Pinmux</vt:lpstr>
      <vt:lpstr>Software – Pinmux</vt:lpstr>
      <vt:lpstr>Peripheral – GPIO: Basic Electrical Information</vt:lpstr>
      <vt:lpstr>Hardware - Push Button: Introduction</vt:lpstr>
      <vt:lpstr>Hardware – Push Button: Wiring</vt:lpstr>
      <vt:lpstr>Quiz 1 - GPIO</vt:lpstr>
      <vt:lpstr>Quiz 1 - GPIO</vt:lpstr>
      <vt:lpstr>Hardware – Pullup and Pull Down Resistors</vt:lpstr>
      <vt:lpstr>Adafruit Library – Quick Introduction</vt:lpstr>
      <vt:lpstr>Adafruit Library – GPIO (Input)</vt:lpstr>
      <vt:lpstr>Adafruit Library – GPIO (Output)</vt:lpstr>
      <vt:lpstr>Task 5 – Basic GPIO Program </vt:lpstr>
      <vt:lpstr>Task 5 – Basic GPIO Program (Solution)</vt:lpstr>
      <vt:lpstr>Hardware - Debounce</vt:lpstr>
      <vt:lpstr>Hardware – Debounce Solution</vt:lpstr>
      <vt:lpstr>Task 6 – Debounce GPIO Program </vt:lpstr>
      <vt:lpstr>Task 6 – Debounce GPIO Program Solution</vt:lpstr>
      <vt:lpstr>Task 6 – Update Bopit to use Push Button</vt:lpstr>
      <vt:lpstr>Hardware: Potentiometer</vt:lpstr>
      <vt:lpstr>Peripheral – Analog to Digital Converter (ADC)</vt:lpstr>
      <vt:lpstr>Adafruit Library – ADC</vt:lpstr>
      <vt:lpstr>Task 7 – Read Potentiometer </vt:lpstr>
      <vt:lpstr>Task 7 – Read Potentiometer Solution</vt:lpstr>
      <vt:lpstr>Task 8 – Update Bopit to use Potentiometer </vt:lpstr>
      <vt:lpstr>Peripheral – I2C Quick Summary</vt:lpstr>
      <vt:lpstr>Hardware – Light Intensity Sensor</vt:lpstr>
      <vt:lpstr>Task 9 – I2C Light Intensity</vt:lpstr>
      <vt:lpstr>Task 9 – I2C Light Intensity Solution</vt:lpstr>
      <vt:lpstr>Task 10 – Update Bopit to use Light Sensor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 User</cp:lastModifiedBy>
  <cp:revision>50</cp:revision>
  <dcterms:modified xsi:type="dcterms:W3CDTF">2018-09-18T17:32:41Z</dcterms:modified>
</cp:coreProperties>
</file>